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9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0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14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15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40"/>
  </p:notesMasterIdLst>
  <p:sldIdLst>
    <p:sldId id="256" r:id="rId2"/>
    <p:sldId id="258" r:id="rId3"/>
    <p:sldId id="267" r:id="rId4"/>
    <p:sldId id="282" r:id="rId5"/>
    <p:sldId id="263" r:id="rId6"/>
    <p:sldId id="257" r:id="rId7"/>
    <p:sldId id="264" r:id="rId8"/>
    <p:sldId id="265" r:id="rId9"/>
    <p:sldId id="266" r:id="rId10"/>
    <p:sldId id="270" r:id="rId11"/>
    <p:sldId id="272" r:id="rId12"/>
    <p:sldId id="275" r:id="rId13"/>
    <p:sldId id="271" r:id="rId14"/>
    <p:sldId id="260" r:id="rId15"/>
    <p:sldId id="278" r:id="rId16"/>
    <p:sldId id="261" r:id="rId17"/>
    <p:sldId id="274" r:id="rId18"/>
    <p:sldId id="273" r:id="rId19"/>
    <p:sldId id="277" r:id="rId20"/>
    <p:sldId id="279" r:id="rId21"/>
    <p:sldId id="280" r:id="rId22"/>
    <p:sldId id="283" r:id="rId23"/>
    <p:sldId id="288" r:id="rId24"/>
    <p:sldId id="289" r:id="rId25"/>
    <p:sldId id="290" r:id="rId26"/>
    <p:sldId id="291" r:id="rId27"/>
    <p:sldId id="286" r:id="rId28"/>
    <p:sldId id="292" r:id="rId29"/>
    <p:sldId id="293" r:id="rId30"/>
    <p:sldId id="298" r:id="rId31"/>
    <p:sldId id="294" r:id="rId32"/>
    <p:sldId id="295" r:id="rId33"/>
    <p:sldId id="296" r:id="rId34"/>
    <p:sldId id="281" r:id="rId35"/>
    <p:sldId id="284" r:id="rId36"/>
    <p:sldId id="285" r:id="rId37"/>
    <p:sldId id="297" r:id="rId38"/>
    <p:sldId id="259" r:id="rId39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760" autoAdjust="0"/>
  </p:normalViewPr>
  <p:slideViewPr>
    <p:cSldViewPr snapToGrid="0">
      <p:cViewPr varScale="1">
        <p:scale>
          <a:sx n="70" d="100"/>
          <a:sy n="70" d="100"/>
        </p:scale>
        <p:origin x="336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  <a:endParaRPr lang="en-US" altLang="zh-CN" dirty="0"/>
        </a:p>
        <a:p>
          <a:r>
            <a:rPr lang="en-US" altLang="en-US" dirty="0"/>
            <a:t>Iterative development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  <a:endParaRPr lang="en-US" altLang="zh-CN" dirty="0"/>
        </a:p>
        <a:p>
          <a:r>
            <a:rPr lang="en-US" altLang="en-US" dirty="0"/>
            <a:t>unit test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  <a:endParaRPr lang="en-US" altLang="zh-CN" dirty="0"/>
        </a:p>
        <a:p>
          <a:r>
            <a:rPr lang="en-US" altLang="en-US" dirty="0"/>
            <a:t>system debugging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  <a:endParaRPr lang="en-US" altLang="zh-CN" dirty="0"/>
        </a:p>
        <a:p>
          <a:r>
            <a:rPr lang="en-US" altLang="zh-CN" dirty="0"/>
            <a:t>Use Case Design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  <a:endParaRPr lang="en-US" altLang="zh-CN" dirty="0"/>
        </a:p>
        <a:p>
          <a:r>
            <a:rPr lang="en-US" altLang="zh-CN" dirty="0"/>
            <a:t>Case Review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  <a:endParaRPr lang="en-US" altLang="zh-CN" dirty="0"/>
        </a:p>
        <a:p>
          <a:r>
            <a:rPr lang="en-US" altLang="zh-CN" dirty="0"/>
            <a:t>Testing Report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  <a:endParaRPr lang="en-US" altLang="zh-CN" dirty="0"/>
        </a:p>
        <a:p>
          <a:r>
            <a:rPr lang="en-US" altLang="zh-CN" dirty="0"/>
            <a:t>Demand Clue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  <a:endParaRPr lang="en-US" altLang="zh-CN" dirty="0"/>
        </a:p>
        <a:p>
          <a:r>
            <a:rPr lang="en-US" altLang="zh-CN" dirty="0"/>
            <a:t>Product Define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  <a:endParaRPr lang="en-US" altLang="zh-CN" dirty="0"/>
        </a:p>
        <a:p>
          <a:r>
            <a:rPr lang="en-US" altLang="zh-CN" dirty="0"/>
            <a:t>Solution Design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  <a:endParaRPr lang="en-US" altLang="zh-CN" dirty="0"/>
        </a:p>
        <a:p>
          <a:r>
            <a:rPr lang="en-US" altLang="en-US" dirty="0"/>
            <a:t>manual</a:t>
          </a:r>
          <a:endParaRPr lang="en-US" altLang="zh-CN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  <a:endParaRPr lang="en-US" altLang="zh-CN" dirty="0"/>
        </a:p>
        <a:p>
          <a:r>
            <a:rPr lang="en-US" altLang="en-US" dirty="0"/>
            <a:t>testing report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  <a:r>
            <a:rPr lang="en-US" altLang="en-US" dirty="0"/>
            <a:t> </a:t>
          </a:r>
        </a:p>
        <a:p>
          <a:r>
            <a:rPr lang="en-US" altLang="en-US" dirty="0"/>
            <a:t>deployment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  <a:endParaRPr lang="en-US" altLang="zh-CN" dirty="0"/>
        </a:p>
        <a:p>
          <a:r>
            <a:rPr lang="en-US" altLang="zh-CN" dirty="0"/>
            <a:t>Operation Report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  <a:endParaRPr lang="en-US" altLang="zh-CN" dirty="0"/>
        </a:p>
        <a:p>
          <a:r>
            <a:rPr lang="en-US" altLang="zh-CN" dirty="0"/>
            <a:t>Solution review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  <a:endParaRPr lang="en-US" altLang="zh-CN" dirty="0"/>
        </a:p>
        <a:p>
          <a:r>
            <a:rPr lang="en-US" altLang="zh-CN" dirty="0"/>
            <a:t>Demand Clue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  <a:p>
          <a:r>
            <a:rPr lang="en-US" altLang="zh-CN" dirty="0"/>
            <a:t>Find</a:t>
          </a:r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  <a:endParaRPr lang="en-US" altLang="zh-CN" dirty="0"/>
        </a:p>
        <a:p>
          <a:r>
            <a:rPr lang="en-US" altLang="zh-CN" dirty="0"/>
            <a:t>distribution</a:t>
          </a:r>
          <a:endParaRPr lang="zh-CN" altLang="en-US" dirty="0"/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  <a:endParaRPr lang="en-US" altLang="zh-CN" dirty="0"/>
        </a:p>
        <a:p>
          <a:r>
            <a:rPr lang="en-US" altLang="zh-CN" dirty="0"/>
            <a:t>Review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  <a:endParaRPr lang="en-US" altLang="zh-CN" dirty="0"/>
        </a:p>
        <a:p>
          <a:r>
            <a:rPr lang="en-US" altLang="zh-CN" dirty="0"/>
            <a:t>Positioning</a:t>
          </a:r>
          <a:endParaRPr lang="zh-CN" altLang="en-US" dirty="0"/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  <a:endParaRPr lang="en-US" altLang="zh-CN" dirty="0"/>
        </a:p>
        <a:p>
          <a:r>
            <a:rPr lang="en-US" altLang="zh-CN" dirty="0"/>
            <a:t>solve</a:t>
          </a:r>
          <a:endParaRPr lang="zh-CN" altLang="en-US" dirty="0"/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  <a:endParaRPr lang="en-US" altLang="zh-CN" dirty="0"/>
        </a:p>
        <a:p>
          <a:r>
            <a:rPr lang="en-US" altLang="zh-CN" dirty="0"/>
            <a:t>verification</a:t>
          </a:r>
          <a:endParaRPr lang="zh-CN" altLang="en-US" dirty="0"/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问题列表 </a:t>
          </a:r>
          <a:endParaRPr lang="en-US" altLang="zh-CN" sz="1800" dirty="0"/>
        </a:p>
        <a:p>
          <a:r>
            <a:rPr lang="en-US" altLang="zh-CN" sz="1800" dirty="0"/>
            <a:t>Issues</a:t>
          </a:r>
          <a:endParaRPr lang="zh-CN" altLang="en-US" sz="1800" dirty="0"/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 sz="2400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 sz="2400"/>
        </a:p>
      </dgm:t>
    </dgm:pt>
    <dgm:pt modelId="{34B502D5-093C-4258-BDC2-85BDDC0F714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测试用例</a:t>
          </a:r>
          <a:endParaRPr lang="en-US" altLang="zh-CN" sz="1800" dirty="0"/>
        </a:p>
        <a:p>
          <a:r>
            <a:rPr lang="en-US" altLang="en-US" sz="1800" dirty="0"/>
            <a:t>Test case</a:t>
          </a:r>
          <a:endParaRPr lang="zh-CN" altLang="en-US" sz="1800" dirty="0"/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 sz="2400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 sz="2400"/>
        </a:p>
      </dgm:t>
    </dgm:pt>
    <dgm:pt modelId="{94933C0F-9783-4EC9-8829-2B2664A40E77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解决办法 </a:t>
          </a:r>
          <a:endParaRPr lang="en-US" altLang="zh-CN" sz="1800" dirty="0"/>
        </a:p>
        <a:p>
          <a:r>
            <a:rPr lang="en-US" altLang="en-US" sz="1800" dirty="0"/>
            <a:t>Solution</a:t>
          </a:r>
          <a:endParaRPr lang="zh-CN" altLang="en-US" sz="1800" dirty="0"/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 sz="2400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 sz="2400"/>
        </a:p>
      </dgm:t>
    </dgm:pt>
    <dgm:pt modelId="{F57C58E0-88B1-47B0-9112-FD918E30990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工作优化</a:t>
          </a:r>
          <a:endParaRPr lang="en-US" altLang="zh-CN" sz="1800" dirty="0"/>
        </a:p>
        <a:p>
          <a:r>
            <a:rPr lang="en-US" altLang="en-US" sz="1800" dirty="0"/>
            <a:t>Job optimization</a:t>
          </a:r>
          <a:endParaRPr lang="zh-CN" altLang="en-US" sz="1800" dirty="0"/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 sz="2400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 sz="2400"/>
        </a:p>
      </dgm:t>
    </dgm:pt>
    <dgm:pt modelId="{F7AFF038-B4C2-457C-9850-8C62A5963D6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过程保障</a:t>
          </a:r>
          <a:endParaRPr lang="en-US" altLang="zh-CN" sz="1800" dirty="0"/>
        </a:p>
        <a:p>
          <a:r>
            <a:rPr lang="en-US" altLang="en-US" sz="1800" dirty="0"/>
            <a:t>Process guarantee</a:t>
          </a:r>
          <a:endParaRPr lang="zh-CN" altLang="en-US" sz="1800" dirty="0"/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 sz="2400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 sz="2400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master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 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</a:t>
          </a:r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1</a:t>
          </a:r>
          <a:r>
            <a:rPr lang="zh-CN" altLang="en-US" dirty="0"/>
            <a:t>月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月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5</a:t>
          </a:r>
          <a:r>
            <a:rPr lang="zh-CN" altLang="en-US" dirty="0"/>
            <a:t>月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</a:t>
          </a:r>
          <a:r>
            <a:rPr lang="zh-CN" altLang="en-US" dirty="0"/>
            <a:t>月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4</a:t>
          </a:r>
          <a:r>
            <a:rPr lang="zh-CN" altLang="en-US" dirty="0"/>
            <a:t>月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6</a:t>
          </a:r>
          <a:r>
            <a:rPr lang="zh-CN" altLang="en-US" dirty="0"/>
            <a:t>月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AEC8F5B6-E0D1-4684-97F4-BC022F128BB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42CBDF46-106C-40C8-875E-A609B0B963CC}">
      <dgm:prSet phldrT="[文本]"/>
      <dgm:spPr/>
      <dgm:t>
        <a:bodyPr/>
        <a:lstStyle/>
        <a:p>
          <a:r>
            <a:rPr lang="zh-CN" altLang="en-US" dirty="0"/>
            <a:t>无状态</a:t>
          </a:r>
          <a:endParaRPr lang="en-US" altLang="zh-CN" dirty="0"/>
        </a:p>
        <a:p>
          <a:r>
            <a:rPr lang="en-US" altLang="zh-CN" dirty="0"/>
            <a:t>No status</a:t>
          </a:r>
        </a:p>
      </dgm:t>
    </dgm:pt>
    <dgm:pt modelId="{AB1FB446-DC7B-407B-AA37-D58311C917F9}" type="par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2089B5C1-8D69-4B56-92F1-8C6B0B957EAE}" type="sib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46B8EDB9-B4C5-45DF-8AB3-3D2339AE81D0}">
      <dgm:prSet phldrT="[文本]"/>
      <dgm:spPr/>
      <dgm:t>
        <a:bodyPr/>
        <a:lstStyle/>
        <a:p>
          <a:r>
            <a:rPr lang="zh-CN" altLang="en-US" dirty="0"/>
            <a:t>幂等性</a:t>
          </a:r>
          <a:endParaRPr lang="en-US" altLang="zh-CN" dirty="0"/>
        </a:p>
        <a:p>
          <a:r>
            <a:rPr lang="en-US" altLang="zh-CN" dirty="0"/>
            <a:t>Idempotency</a:t>
          </a:r>
          <a:endParaRPr lang="zh-CN" altLang="en-US" dirty="0"/>
        </a:p>
      </dgm:t>
    </dgm:pt>
    <dgm:pt modelId="{DD485573-80E9-4A80-ADF9-DB0475B6C04E}" type="par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DF04BFED-7344-4BAC-BCC7-D339282541A3}" type="sib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AD179A3A-8939-4C57-B6CB-559018E416FE}">
      <dgm:prSet phldrT="[文本]"/>
      <dgm:spPr/>
      <dgm:t>
        <a:bodyPr/>
        <a:lstStyle/>
        <a:p>
          <a:r>
            <a:rPr lang="zh-CN" altLang="en-US" dirty="0"/>
            <a:t>可回溯</a:t>
          </a:r>
          <a:endParaRPr lang="en-US" altLang="zh-CN" dirty="0"/>
        </a:p>
        <a:p>
          <a:r>
            <a:rPr lang="en-US" altLang="zh-CN" dirty="0"/>
            <a:t>Trackable</a:t>
          </a:r>
          <a:endParaRPr lang="zh-CN" altLang="en-US" dirty="0"/>
        </a:p>
      </dgm:t>
    </dgm:pt>
    <dgm:pt modelId="{25100714-C3FE-4B12-AE43-ADEDDEC93036}" type="par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728741D3-D10A-4A02-B40A-F40689E494F5}" type="sib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5A4F85ED-1AB7-41B9-BFEA-752E4CC859A5}">
      <dgm:prSet phldrT="[文本]"/>
      <dgm:spPr/>
      <dgm:t>
        <a:bodyPr/>
        <a:lstStyle/>
        <a:p>
          <a:r>
            <a:rPr lang="zh-CN" altLang="en-US" dirty="0"/>
            <a:t>兼容</a:t>
          </a:r>
          <a:endParaRPr lang="en-US" altLang="zh-CN" dirty="0"/>
        </a:p>
        <a:p>
          <a:r>
            <a:rPr lang="en-US" altLang="zh-CN" dirty="0"/>
            <a:t>Compatible</a:t>
          </a:r>
          <a:endParaRPr lang="zh-CN" altLang="en-US" dirty="0"/>
        </a:p>
      </dgm:t>
    </dgm:pt>
    <dgm:pt modelId="{FA635EAA-6821-44C9-9276-6CA842275183}" type="par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24567E3A-89FD-47A4-9EBA-DCEB6810CE86}" type="sib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AD08AB2A-8C10-467C-B7D9-C0A72074E8CB}">
      <dgm:prSet phldrT="[文本]"/>
      <dgm:spPr/>
      <dgm:t>
        <a:bodyPr/>
        <a:lstStyle/>
        <a:p>
          <a:r>
            <a:rPr lang="zh-CN" altLang="en-US" dirty="0"/>
            <a:t>隔离封装</a:t>
          </a:r>
          <a:endParaRPr lang="en-US" altLang="zh-CN" dirty="0"/>
        </a:p>
        <a:p>
          <a:r>
            <a:rPr lang="en-US" altLang="zh-CN" dirty="0"/>
            <a:t>Isolation</a:t>
          </a:r>
          <a:endParaRPr lang="zh-CN" altLang="en-US" dirty="0"/>
        </a:p>
      </dgm:t>
    </dgm:pt>
    <dgm:pt modelId="{BDC1F2D0-72AF-46BB-ABB5-80B785FD6BD6}" type="par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B40F7574-96E0-4EFB-8067-A28A38FBCE9E}" type="sib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FE87080A-C4B7-43E1-86FB-2A1558F6FAE6}" type="pres">
      <dgm:prSet presAssocID="{AEC8F5B6-E0D1-4684-97F4-BC022F128BBD}" presName="diagram" presStyleCnt="0">
        <dgm:presLayoutVars>
          <dgm:dir/>
          <dgm:resizeHandles val="exact"/>
        </dgm:presLayoutVars>
      </dgm:prSet>
      <dgm:spPr/>
    </dgm:pt>
    <dgm:pt modelId="{FA39D91A-290E-4F9D-8435-15ECC211B42A}" type="pres">
      <dgm:prSet presAssocID="{42CBDF46-106C-40C8-875E-A609B0B963CC}" presName="node" presStyleLbl="node1" presStyleIdx="0" presStyleCnt="5" custScaleX="200012">
        <dgm:presLayoutVars>
          <dgm:bulletEnabled val="1"/>
        </dgm:presLayoutVars>
      </dgm:prSet>
      <dgm:spPr/>
    </dgm:pt>
    <dgm:pt modelId="{F5D0FB5D-F973-4C01-BBDE-CEA21D53E853}" type="pres">
      <dgm:prSet presAssocID="{2089B5C1-8D69-4B56-92F1-8C6B0B957EAE}" presName="sibTrans" presStyleCnt="0"/>
      <dgm:spPr/>
    </dgm:pt>
    <dgm:pt modelId="{BE753C2A-C225-401B-8198-E625F7A44D4D}" type="pres">
      <dgm:prSet presAssocID="{46B8EDB9-B4C5-45DF-8AB3-3D2339AE81D0}" presName="node" presStyleLbl="node1" presStyleIdx="1" presStyleCnt="5" custScaleX="200012">
        <dgm:presLayoutVars>
          <dgm:bulletEnabled val="1"/>
        </dgm:presLayoutVars>
      </dgm:prSet>
      <dgm:spPr/>
    </dgm:pt>
    <dgm:pt modelId="{2698641B-8304-4681-AF92-5E37F9C506DC}" type="pres">
      <dgm:prSet presAssocID="{DF04BFED-7344-4BAC-BCC7-D339282541A3}" presName="sibTrans" presStyleCnt="0"/>
      <dgm:spPr/>
    </dgm:pt>
    <dgm:pt modelId="{251B4058-E04B-4BBA-9435-8AA0EE20D2C6}" type="pres">
      <dgm:prSet presAssocID="{AD179A3A-8939-4C57-B6CB-559018E416FE}" presName="node" presStyleLbl="node1" presStyleIdx="2" presStyleCnt="5" custScaleX="200012">
        <dgm:presLayoutVars>
          <dgm:bulletEnabled val="1"/>
        </dgm:presLayoutVars>
      </dgm:prSet>
      <dgm:spPr/>
    </dgm:pt>
    <dgm:pt modelId="{ADE3C394-07E5-4C94-AD5D-A986E0D41B0C}" type="pres">
      <dgm:prSet presAssocID="{728741D3-D10A-4A02-B40A-F40689E494F5}" presName="sibTrans" presStyleCnt="0"/>
      <dgm:spPr/>
    </dgm:pt>
    <dgm:pt modelId="{88503C29-05F2-4C4C-89B9-A8E3FB486E62}" type="pres">
      <dgm:prSet presAssocID="{5A4F85ED-1AB7-41B9-BFEA-752E4CC859A5}" presName="node" presStyleLbl="node1" presStyleIdx="3" presStyleCnt="5" custScaleX="200012">
        <dgm:presLayoutVars>
          <dgm:bulletEnabled val="1"/>
        </dgm:presLayoutVars>
      </dgm:prSet>
      <dgm:spPr/>
    </dgm:pt>
    <dgm:pt modelId="{488364D7-FFEC-4868-8C8E-92E8AA582259}" type="pres">
      <dgm:prSet presAssocID="{24567E3A-89FD-47A4-9EBA-DCEB6810CE86}" presName="sibTrans" presStyleCnt="0"/>
      <dgm:spPr/>
    </dgm:pt>
    <dgm:pt modelId="{86E37E8A-9880-4070-80FA-65F8541ECC3A}" type="pres">
      <dgm:prSet presAssocID="{AD08AB2A-8C10-467C-B7D9-C0A72074E8CB}" presName="node" presStyleLbl="node1" presStyleIdx="4" presStyleCnt="5" custScaleX="200012">
        <dgm:presLayoutVars>
          <dgm:bulletEnabled val="1"/>
        </dgm:presLayoutVars>
      </dgm:prSet>
      <dgm:spPr/>
    </dgm:pt>
  </dgm:ptLst>
  <dgm:cxnLst>
    <dgm:cxn modelId="{F92E8E00-7788-452D-AC3C-EF898A0FFB9E}" srcId="{AEC8F5B6-E0D1-4684-97F4-BC022F128BBD}" destId="{AD08AB2A-8C10-467C-B7D9-C0A72074E8CB}" srcOrd="4" destOrd="0" parTransId="{BDC1F2D0-72AF-46BB-ABB5-80B785FD6BD6}" sibTransId="{B40F7574-96E0-4EFB-8067-A28A38FBCE9E}"/>
    <dgm:cxn modelId="{C75C3437-8A40-4F02-A0DF-EFBA5427EEBE}" type="presOf" srcId="{5A4F85ED-1AB7-41B9-BFEA-752E4CC859A5}" destId="{88503C29-05F2-4C4C-89B9-A8E3FB486E62}" srcOrd="0" destOrd="0" presId="urn:microsoft.com/office/officeart/2005/8/layout/default"/>
    <dgm:cxn modelId="{F8F7C839-FFC3-46C2-8856-4CF3A730C025}" type="presOf" srcId="{AD08AB2A-8C10-467C-B7D9-C0A72074E8CB}" destId="{86E37E8A-9880-4070-80FA-65F8541ECC3A}" srcOrd="0" destOrd="0" presId="urn:microsoft.com/office/officeart/2005/8/layout/default"/>
    <dgm:cxn modelId="{B05FD663-7DDB-44AD-9A48-7EBA86B664B1}" srcId="{AEC8F5B6-E0D1-4684-97F4-BC022F128BBD}" destId="{5A4F85ED-1AB7-41B9-BFEA-752E4CC859A5}" srcOrd="3" destOrd="0" parTransId="{FA635EAA-6821-44C9-9276-6CA842275183}" sibTransId="{24567E3A-89FD-47A4-9EBA-DCEB6810CE86}"/>
    <dgm:cxn modelId="{66273365-72BD-406A-B1F6-400F72A24063}" type="presOf" srcId="{42CBDF46-106C-40C8-875E-A609B0B963CC}" destId="{FA39D91A-290E-4F9D-8435-15ECC211B42A}" srcOrd="0" destOrd="0" presId="urn:microsoft.com/office/officeart/2005/8/layout/default"/>
    <dgm:cxn modelId="{8E38756D-89D5-4BD6-B98E-9F2935ABFB37}" srcId="{AEC8F5B6-E0D1-4684-97F4-BC022F128BBD}" destId="{AD179A3A-8939-4C57-B6CB-559018E416FE}" srcOrd="2" destOrd="0" parTransId="{25100714-C3FE-4B12-AE43-ADEDDEC93036}" sibTransId="{728741D3-D10A-4A02-B40A-F40689E494F5}"/>
    <dgm:cxn modelId="{5919AA4F-068D-4157-9077-3B043AA01CA7}" srcId="{AEC8F5B6-E0D1-4684-97F4-BC022F128BBD}" destId="{42CBDF46-106C-40C8-875E-A609B0B963CC}" srcOrd="0" destOrd="0" parTransId="{AB1FB446-DC7B-407B-AA37-D58311C917F9}" sibTransId="{2089B5C1-8D69-4B56-92F1-8C6B0B957EAE}"/>
    <dgm:cxn modelId="{68B0B3BE-6213-4FC4-8BC7-E6B02A04750A}" type="presOf" srcId="{46B8EDB9-B4C5-45DF-8AB3-3D2339AE81D0}" destId="{BE753C2A-C225-401B-8198-E625F7A44D4D}" srcOrd="0" destOrd="0" presId="urn:microsoft.com/office/officeart/2005/8/layout/default"/>
    <dgm:cxn modelId="{628CFAD7-49E0-4FDD-BC4A-CA90FF108B9D}" srcId="{AEC8F5B6-E0D1-4684-97F4-BC022F128BBD}" destId="{46B8EDB9-B4C5-45DF-8AB3-3D2339AE81D0}" srcOrd="1" destOrd="0" parTransId="{DD485573-80E9-4A80-ADF9-DB0475B6C04E}" sibTransId="{DF04BFED-7344-4BAC-BCC7-D339282541A3}"/>
    <dgm:cxn modelId="{F60331DE-8F94-4E82-ABA8-A78645A5911D}" type="presOf" srcId="{AEC8F5B6-E0D1-4684-97F4-BC022F128BBD}" destId="{FE87080A-C4B7-43E1-86FB-2A1558F6FAE6}" srcOrd="0" destOrd="0" presId="urn:microsoft.com/office/officeart/2005/8/layout/default"/>
    <dgm:cxn modelId="{C1A0E8F5-70AE-42BB-BA32-FB9FB9C055E4}" type="presOf" srcId="{AD179A3A-8939-4C57-B6CB-559018E416FE}" destId="{251B4058-E04B-4BBA-9435-8AA0EE20D2C6}" srcOrd="0" destOrd="0" presId="urn:microsoft.com/office/officeart/2005/8/layout/default"/>
    <dgm:cxn modelId="{D01E19AB-BCDB-4EE9-B482-D89BB4D9753F}" type="presParOf" srcId="{FE87080A-C4B7-43E1-86FB-2A1558F6FAE6}" destId="{FA39D91A-290E-4F9D-8435-15ECC211B42A}" srcOrd="0" destOrd="0" presId="urn:microsoft.com/office/officeart/2005/8/layout/default"/>
    <dgm:cxn modelId="{C3DB8CF4-D08C-4342-8EB8-642897A8CAF4}" type="presParOf" srcId="{FE87080A-C4B7-43E1-86FB-2A1558F6FAE6}" destId="{F5D0FB5D-F973-4C01-BBDE-CEA21D53E853}" srcOrd="1" destOrd="0" presId="urn:microsoft.com/office/officeart/2005/8/layout/default"/>
    <dgm:cxn modelId="{A170490F-FFF0-463F-AC7C-C68F623BABA6}" type="presParOf" srcId="{FE87080A-C4B7-43E1-86FB-2A1558F6FAE6}" destId="{BE753C2A-C225-401B-8198-E625F7A44D4D}" srcOrd="2" destOrd="0" presId="urn:microsoft.com/office/officeart/2005/8/layout/default"/>
    <dgm:cxn modelId="{AF7E2387-F967-4D0E-AB42-AA6690092236}" type="presParOf" srcId="{FE87080A-C4B7-43E1-86FB-2A1558F6FAE6}" destId="{2698641B-8304-4681-AF92-5E37F9C506DC}" srcOrd="3" destOrd="0" presId="urn:microsoft.com/office/officeart/2005/8/layout/default"/>
    <dgm:cxn modelId="{CC4AD2A9-0E1F-4076-8FD4-E0ED24220FF8}" type="presParOf" srcId="{FE87080A-C4B7-43E1-86FB-2A1558F6FAE6}" destId="{251B4058-E04B-4BBA-9435-8AA0EE20D2C6}" srcOrd="4" destOrd="0" presId="urn:microsoft.com/office/officeart/2005/8/layout/default"/>
    <dgm:cxn modelId="{A370678B-0920-4A2E-B7FC-147997E465C3}" type="presParOf" srcId="{FE87080A-C4B7-43E1-86FB-2A1558F6FAE6}" destId="{ADE3C394-07E5-4C94-AD5D-A986E0D41B0C}" srcOrd="5" destOrd="0" presId="urn:microsoft.com/office/officeart/2005/8/layout/default"/>
    <dgm:cxn modelId="{8F689FF5-9D62-424B-BEB9-5C4C6F85F9C8}" type="presParOf" srcId="{FE87080A-C4B7-43E1-86FB-2A1558F6FAE6}" destId="{88503C29-05F2-4C4C-89B9-A8E3FB486E62}" srcOrd="6" destOrd="0" presId="urn:microsoft.com/office/officeart/2005/8/layout/default"/>
    <dgm:cxn modelId="{A9407499-FE6B-40B2-884F-F9FB78BC3CAC}" type="presParOf" srcId="{FE87080A-C4B7-43E1-86FB-2A1558F6FAE6}" destId="{488364D7-FFEC-4868-8C8E-92E8AA582259}" srcOrd="7" destOrd="0" presId="urn:microsoft.com/office/officeart/2005/8/layout/default"/>
    <dgm:cxn modelId="{A6FFB4C8-F5DF-4876-A5B3-0AFFF841E992}" type="presParOf" srcId="{FE87080A-C4B7-43E1-86FB-2A1558F6FAE6}" destId="{86E37E8A-9880-4070-80FA-65F8541ECC3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5626850-0017-4E91-8F3E-FFEDEF597359}" type="doc">
      <dgm:prSet loTypeId="urn:microsoft.com/office/officeart/2005/8/layout/radial6" loCatId="cycle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0817EFAA-0419-4A87-A3C9-68A12FD00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不朽</a:t>
          </a:r>
          <a:endParaRPr lang="en-US" altLang="zh-CN" dirty="0"/>
        </a:p>
        <a:p>
          <a:r>
            <a:rPr lang="en-US" altLang="zh-CN" dirty="0"/>
            <a:t>Immortal</a:t>
          </a:r>
        </a:p>
      </dgm:t>
    </dgm:pt>
    <dgm:pt modelId="{948F181D-0272-4D6A-BCF0-1D53E8F39885}" type="par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4282C6CC-9B35-4621-8195-B28B476D3901}" type="sib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2B7074CC-2DC3-4E1E-9C7C-6CA0479FF32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区块链</a:t>
          </a:r>
          <a:endParaRPr lang="en-US" altLang="zh-CN" dirty="0"/>
        </a:p>
        <a:p>
          <a:r>
            <a:rPr lang="en-US" altLang="zh-CN" dirty="0"/>
            <a:t>Block Chain</a:t>
          </a:r>
          <a:endParaRPr lang="zh-CN" altLang="en-US" dirty="0"/>
        </a:p>
      </dgm:t>
    </dgm:pt>
    <dgm:pt modelId="{CB393B88-8CDF-478F-BF09-EC1158A5CC3E}" type="parTrans" cxnId="{0B591EBF-C906-4442-B874-C46559CEFCA6}">
      <dgm:prSet/>
      <dgm:spPr/>
      <dgm:t>
        <a:bodyPr/>
        <a:lstStyle/>
        <a:p>
          <a:endParaRPr lang="zh-CN" altLang="en-US"/>
        </a:p>
      </dgm:t>
    </dgm:pt>
    <dgm:pt modelId="{7C15179F-364D-469F-B6BE-2FB05C811775}" type="sibTrans" cxnId="{0B591EBF-C906-4442-B874-C46559CEFCA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93E19870-1CF6-43AF-8643-5834EC3891C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自动化维护</a:t>
          </a:r>
          <a:endParaRPr lang="en-US" altLang="zh-CN" dirty="0"/>
        </a:p>
        <a:p>
          <a:r>
            <a:rPr lang="en-US" altLang="zh-CN" dirty="0"/>
            <a:t>Automate Devops</a:t>
          </a:r>
          <a:endParaRPr lang="zh-CN" altLang="en-US" dirty="0"/>
        </a:p>
      </dgm:t>
    </dgm:pt>
    <dgm:pt modelId="{F0113137-670A-4738-8E55-0F01625B518E}" type="parTrans" cxnId="{214697FF-08CC-4BB8-A0F5-1FCADBCC69A7}">
      <dgm:prSet/>
      <dgm:spPr/>
      <dgm:t>
        <a:bodyPr/>
        <a:lstStyle/>
        <a:p>
          <a:endParaRPr lang="zh-CN" altLang="en-US"/>
        </a:p>
      </dgm:t>
    </dgm:pt>
    <dgm:pt modelId="{75D092AB-899B-4391-BF2F-77FD204CAD32}" type="sibTrans" cxnId="{214697FF-08CC-4BB8-A0F5-1FCADBCC69A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D972930-098A-48F2-8EA4-BFA1901D4CA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机器智能</a:t>
          </a:r>
          <a:endParaRPr lang="en-US" altLang="zh-CN" dirty="0"/>
        </a:p>
        <a:p>
          <a:r>
            <a:rPr lang="en-US" altLang="zh-CN" dirty="0"/>
            <a:t>AI/DL</a:t>
          </a:r>
          <a:endParaRPr lang="zh-CN" altLang="en-US" dirty="0"/>
        </a:p>
      </dgm:t>
    </dgm:pt>
    <dgm:pt modelId="{933D4835-ECD2-4742-A78E-00B93DAC4DD7}" type="parTrans" cxnId="{5C93CD3F-9DE8-48D3-8BAE-3B3C6175F2CE}">
      <dgm:prSet/>
      <dgm:spPr/>
      <dgm:t>
        <a:bodyPr/>
        <a:lstStyle/>
        <a:p>
          <a:endParaRPr lang="zh-CN" altLang="en-US"/>
        </a:p>
      </dgm:t>
    </dgm:pt>
    <dgm:pt modelId="{B074A1F2-9722-4A4F-86DA-89ED3159FB42}" type="sibTrans" cxnId="{5C93CD3F-9DE8-48D3-8BAE-3B3C6175F2C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3766478-CEBE-41A3-B702-3A154356416B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价值行动圈</a:t>
          </a:r>
          <a:endParaRPr lang="en-US" altLang="zh-CN" dirty="0"/>
        </a:p>
        <a:p>
          <a:r>
            <a:rPr lang="en-US" altLang="zh-CN" dirty="0"/>
            <a:t>Value Action Group</a:t>
          </a:r>
        </a:p>
        <a:p>
          <a:endParaRPr lang="zh-CN" altLang="en-US" dirty="0"/>
        </a:p>
      </dgm:t>
    </dgm:pt>
    <dgm:pt modelId="{AF2CD103-65A2-486A-8525-CB4A7F62FC3F}" type="parTrans" cxnId="{40723F77-2D73-4959-8B06-2852FAA53CE6}">
      <dgm:prSet/>
      <dgm:spPr/>
      <dgm:t>
        <a:bodyPr/>
        <a:lstStyle/>
        <a:p>
          <a:endParaRPr lang="zh-CN" altLang="en-US"/>
        </a:p>
      </dgm:t>
    </dgm:pt>
    <dgm:pt modelId="{AC3DA780-5FB2-4605-BC3B-34BA01C81FC8}" type="sibTrans" cxnId="{40723F77-2D73-4959-8B06-2852FAA53CE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E67EDFA4-0A42-4724-BC49-7A6E5C1F00E1}" type="pres">
      <dgm:prSet presAssocID="{85626850-0017-4E91-8F3E-FFEDEF59735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0B8EB02-925F-453E-9CA8-D5CCE85791F0}" type="pres">
      <dgm:prSet presAssocID="{0817EFAA-0419-4A87-A3C9-68A12FD00D37}" presName="centerShape" presStyleLbl="node0" presStyleIdx="0" presStyleCnt="1"/>
      <dgm:spPr/>
    </dgm:pt>
    <dgm:pt modelId="{5CCD02A4-F6BE-442E-8E80-F8E17EE3D47D}" type="pres">
      <dgm:prSet presAssocID="{2B7074CC-2DC3-4E1E-9C7C-6CA0479FF324}" presName="node" presStyleLbl="node1" presStyleIdx="0" presStyleCnt="4">
        <dgm:presLayoutVars>
          <dgm:bulletEnabled val="1"/>
        </dgm:presLayoutVars>
      </dgm:prSet>
      <dgm:spPr/>
    </dgm:pt>
    <dgm:pt modelId="{D1591F80-0272-461C-A0E6-591774239638}" type="pres">
      <dgm:prSet presAssocID="{2B7074CC-2DC3-4E1E-9C7C-6CA0479FF324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8880A12-49ED-4FB0-A24B-FAE492CF90C5}" type="pres">
      <dgm:prSet presAssocID="{7C15179F-364D-469F-B6BE-2FB05C811775}" presName="sibTrans" presStyleLbl="sibTrans2D1" presStyleIdx="0" presStyleCnt="4"/>
      <dgm:spPr/>
    </dgm:pt>
    <dgm:pt modelId="{08573719-F722-4490-B4C5-2B7AE1C9AFEF}" type="pres">
      <dgm:prSet presAssocID="{93E19870-1CF6-43AF-8643-5834EC3891C0}" presName="node" presStyleLbl="node1" presStyleIdx="1" presStyleCnt="4">
        <dgm:presLayoutVars>
          <dgm:bulletEnabled val="1"/>
        </dgm:presLayoutVars>
      </dgm:prSet>
      <dgm:spPr/>
    </dgm:pt>
    <dgm:pt modelId="{A4BE9290-2C08-4F66-8FB4-34447B2500A5}" type="pres">
      <dgm:prSet presAssocID="{93E19870-1CF6-43AF-8643-5834EC3891C0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386D98F-32A2-4B55-87C7-D8B235D284B7}" type="pres">
      <dgm:prSet presAssocID="{75D092AB-899B-4391-BF2F-77FD204CAD32}" presName="sibTrans" presStyleLbl="sibTrans2D1" presStyleIdx="1" presStyleCnt="4"/>
      <dgm:spPr/>
    </dgm:pt>
    <dgm:pt modelId="{569AF86F-C4B2-4EDD-8EF8-26A3B7D4330E}" type="pres">
      <dgm:prSet presAssocID="{2D972930-098A-48F2-8EA4-BFA1901D4CA9}" presName="node" presStyleLbl="node1" presStyleIdx="2" presStyleCnt="4">
        <dgm:presLayoutVars>
          <dgm:bulletEnabled val="1"/>
        </dgm:presLayoutVars>
      </dgm:prSet>
      <dgm:spPr/>
    </dgm:pt>
    <dgm:pt modelId="{179921B0-5EE4-457F-9C4A-04ECAC8EC423}" type="pres">
      <dgm:prSet presAssocID="{2D972930-098A-48F2-8EA4-BFA1901D4CA9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1101C50-78BA-46E9-BD1B-DC60AFA4F6F7}" type="pres">
      <dgm:prSet presAssocID="{B074A1F2-9722-4A4F-86DA-89ED3159FB42}" presName="sibTrans" presStyleLbl="sibTrans2D1" presStyleIdx="2" presStyleCnt="4"/>
      <dgm:spPr/>
    </dgm:pt>
    <dgm:pt modelId="{FCCE28BC-DF85-48FD-A1E1-17CE71053777}" type="pres">
      <dgm:prSet presAssocID="{23766478-CEBE-41A3-B702-3A154356416B}" presName="node" presStyleLbl="node1" presStyleIdx="3" presStyleCnt="4">
        <dgm:presLayoutVars>
          <dgm:bulletEnabled val="1"/>
        </dgm:presLayoutVars>
      </dgm:prSet>
      <dgm:spPr/>
    </dgm:pt>
    <dgm:pt modelId="{BEEFF79D-0D34-4A8F-8A6B-C07E6F2BF0A6}" type="pres">
      <dgm:prSet presAssocID="{23766478-CEBE-41A3-B702-3A154356416B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18FE5-6A00-41C3-BBB0-CFB568ED3F73}" type="pres">
      <dgm:prSet presAssocID="{AC3DA780-5FB2-4605-BC3B-34BA01C81FC8}" presName="sibTrans" presStyleLbl="sibTrans2D1" presStyleIdx="3" presStyleCnt="4"/>
      <dgm:spPr/>
    </dgm:pt>
  </dgm:ptLst>
  <dgm:cxnLst>
    <dgm:cxn modelId="{6F901503-88D6-4E83-BEAE-8855CDD5491B}" type="presOf" srcId="{B074A1F2-9722-4A4F-86DA-89ED3159FB42}" destId="{61101C50-78BA-46E9-BD1B-DC60AFA4F6F7}" srcOrd="0" destOrd="0" presId="urn:microsoft.com/office/officeart/2005/8/layout/radial6"/>
    <dgm:cxn modelId="{45A20E0C-448E-4793-B106-20E140758C73}" type="presOf" srcId="{2D972930-098A-48F2-8EA4-BFA1901D4CA9}" destId="{569AF86F-C4B2-4EDD-8EF8-26A3B7D4330E}" srcOrd="0" destOrd="0" presId="urn:microsoft.com/office/officeart/2005/8/layout/radial6"/>
    <dgm:cxn modelId="{D970EC14-D977-4378-A925-A7F0BE7BC846}" type="presOf" srcId="{0817EFAA-0419-4A87-A3C9-68A12FD00D37}" destId="{00B8EB02-925F-453E-9CA8-D5CCE85791F0}" srcOrd="0" destOrd="0" presId="urn:microsoft.com/office/officeart/2005/8/layout/radial6"/>
    <dgm:cxn modelId="{3C893419-05FE-4C1C-9B0F-98FF2679B2BE}" type="presOf" srcId="{75D092AB-899B-4391-BF2F-77FD204CAD32}" destId="{D386D98F-32A2-4B55-87C7-D8B235D284B7}" srcOrd="0" destOrd="0" presId="urn:microsoft.com/office/officeart/2005/8/layout/radial6"/>
    <dgm:cxn modelId="{5C93CD3F-9DE8-48D3-8BAE-3B3C6175F2CE}" srcId="{0817EFAA-0419-4A87-A3C9-68A12FD00D37}" destId="{2D972930-098A-48F2-8EA4-BFA1901D4CA9}" srcOrd="2" destOrd="0" parTransId="{933D4835-ECD2-4742-A78E-00B93DAC4DD7}" sibTransId="{B074A1F2-9722-4A4F-86DA-89ED3159FB42}"/>
    <dgm:cxn modelId="{5D51F155-FACB-4FFB-8684-7BA58D02E638}" type="presOf" srcId="{23766478-CEBE-41A3-B702-3A154356416B}" destId="{FCCE28BC-DF85-48FD-A1E1-17CE71053777}" srcOrd="0" destOrd="0" presId="urn:microsoft.com/office/officeart/2005/8/layout/radial6"/>
    <dgm:cxn modelId="{40723F77-2D73-4959-8B06-2852FAA53CE6}" srcId="{0817EFAA-0419-4A87-A3C9-68A12FD00D37}" destId="{23766478-CEBE-41A3-B702-3A154356416B}" srcOrd="3" destOrd="0" parTransId="{AF2CD103-65A2-486A-8525-CB4A7F62FC3F}" sibTransId="{AC3DA780-5FB2-4605-BC3B-34BA01C81FC8}"/>
    <dgm:cxn modelId="{0B591EBF-C906-4442-B874-C46559CEFCA6}" srcId="{0817EFAA-0419-4A87-A3C9-68A12FD00D37}" destId="{2B7074CC-2DC3-4E1E-9C7C-6CA0479FF324}" srcOrd="0" destOrd="0" parTransId="{CB393B88-8CDF-478F-BF09-EC1158A5CC3E}" sibTransId="{7C15179F-364D-469F-B6BE-2FB05C811775}"/>
    <dgm:cxn modelId="{95B996DE-4973-41D9-8876-74C7C3B2CE23}" type="presOf" srcId="{85626850-0017-4E91-8F3E-FFEDEF597359}" destId="{E67EDFA4-0A42-4724-BC49-7A6E5C1F00E1}" srcOrd="0" destOrd="0" presId="urn:microsoft.com/office/officeart/2005/8/layout/radial6"/>
    <dgm:cxn modelId="{10823ADF-AFA0-43F9-A985-1DB1E3B2F548}" type="presOf" srcId="{7C15179F-364D-469F-B6BE-2FB05C811775}" destId="{A8880A12-49ED-4FB0-A24B-FAE492CF90C5}" srcOrd="0" destOrd="0" presId="urn:microsoft.com/office/officeart/2005/8/layout/radial6"/>
    <dgm:cxn modelId="{008635E8-704A-4517-BB2B-ECE9048EEC37}" type="presOf" srcId="{93E19870-1CF6-43AF-8643-5834EC3891C0}" destId="{08573719-F722-4490-B4C5-2B7AE1C9AFEF}" srcOrd="0" destOrd="0" presId="urn:microsoft.com/office/officeart/2005/8/layout/radial6"/>
    <dgm:cxn modelId="{84113DEA-7064-4642-916A-EC24AFDA980F}" srcId="{85626850-0017-4E91-8F3E-FFEDEF597359}" destId="{0817EFAA-0419-4A87-A3C9-68A12FD00D37}" srcOrd="0" destOrd="0" parTransId="{948F181D-0272-4D6A-BCF0-1D53E8F39885}" sibTransId="{4282C6CC-9B35-4621-8195-B28B476D3901}"/>
    <dgm:cxn modelId="{843304F1-1916-4D6E-A7DB-DF03D2F6D257}" type="presOf" srcId="{AC3DA780-5FB2-4605-BC3B-34BA01C81FC8}" destId="{E1318FE5-6A00-41C3-BBB0-CFB568ED3F73}" srcOrd="0" destOrd="0" presId="urn:microsoft.com/office/officeart/2005/8/layout/radial6"/>
    <dgm:cxn modelId="{99DB05F9-57FE-48B3-9834-C86D0B1D4B1F}" type="presOf" srcId="{2B7074CC-2DC3-4E1E-9C7C-6CA0479FF324}" destId="{5CCD02A4-F6BE-442E-8E80-F8E17EE3D47D}" srcOrd="0" destOrd="0" presId="urn:microsoft.com/office/officeart/2005/8/layout/radial6"/>
    <dgm:cxn modelId="{214697FF-08CC-4BB8-A0F5-1FCADBCC69A7}" srcId="{0817EFAA-0419-4A87-A3C9-68A12FD00D37}" destId="{93E19870-1CF6-43AF-8643-5834EC3891C0}" srcOrd="1" destOrd="0" parTransId="{F0113137-670A-4738-8E55-0F01625B518E}" sibTransId="{75D092AB-899B-4391-BF2F-77FD204CAD32}"/>
    <dgm:cxn modelId="{3C701D1A-142D-4DF3-B666-F56A6CD70DDB}" type="presParOf" srcId="{E67EDFA4-0A42-4724-BC49-7A6E5C1F00E1}" destId="{00B8EB02-925F-453E-9CA8-D5CCE85791F0}" srcOrd="0" destOrd="0" presId="urn:microsoft.com/office/officeart/2005/8/layout/radial6"/>
    <dgm:cxn modelId="{3E92699F-D095-40C9-B1BC-23D2B3684DA7}" type="presParOf" srcId="{E67EDFA4-0A42-4724-BC49-7A6E5C1F00E1}" destId="{5CCD02A4-F6BE-442E-8E80-F8E17EE3D47D}" srcOrd="1" destOrd="0" presId="urn:microsoft.com/office/officeart/2005/8/layout/radial6"/>
    <dgm:cxn modelId="{4741207D-4C18-41CB-96DA-4538246CED36}" type="presParOf" srcId="{E67EDFA4-0A42-4724-BC49-7A6E5C1F00E1}" destId="{D1591F80-0272-461C-A0E6-591774239638}" srcOrd="2" destOrd="0" presId="urn:microsoft.com/office/officeart/2005/8/layout/radial6"/>
    <dgm:cxn modelId="{EE78AC31-FE35-4E93-ACA7-48F80B0AC579}" type="presParOf" srcId="{E67EDFA4-0A42-4724-BC49-7A6E5C1F00E1}" destId="{A8880A12-49ED-4FB0-A24B-FAE492CF90C5}" srcOrd="3" destOrd="0" presId="urn:microsoft.com/office/officeart/2005/8/layout/radial6"/>
    <dgm:cxn modelId="{7EE92FAE-C731-4DA0-AB7D-880275EE9DD2}" type="presParOf" srcId="{E67EDFA4-0A42-4724-BC49-7A6E5C1F00E1}" destId="{08573719-F722-4490-B4C5-2B7AE1C9AFEF}" srcOrd="4" destOrd="0" presId="urn:microsoft.com/office/officeart/2005/8/layout/radial6"/>
    <dgm:cxn modelId="{3BE0A931-5AA4-4678-8687-961C3C316138}" type="presParOf" srcId="{E67EDFA4-0A42-4724-BC49-7A6E5C1F00E1}" destId="{A4BE9290-2C08-4F66-8FB4-34447B2500A5}" srcOrd="5" destOrd="0" presId="urn:microsoft.com/office/officeart/2005/8/layout/radial6"/>
    <dgm:cxn modelId="{764D63B6-0868-4DE0-AC3E-42B089F86296}" type="presParOf" srcId="{E67EDFA4-0A42-4724-BC49-7A6E5C1F00E1}" destId="{D386D98F-32A2-4B55-87C7-D8B235D284B7}" srcOrd="6" destOrd="0" presId="urn:microsoft.com/office/officeart/2005/8/layout/radial6"/>
    <dgm:cxn modelId="{CBAD4BBC-E429-4E4B-96E9-D02A12CACB13}" type="presParOf" srcId="{E67EDFA4-0A42-4724-BC49-7A6E5C1F00E1}" destId="{569AF86F-C4B2-4EDD-8EF8-26A3B7D4330E}" srcOrd="7" destOrd="0" presId="urn:microsoft.com/office/officeart/2005/8/layout/radial6"/>
    <dgm:cxn modelId="{F6F2B23F-6D11-446F-958B-FAADC0E0D3BF}" type="presParOf" srcId="{E67EDFA4-0A42-4724-BC49-7A6E5C1F00E1}" destId="{179921B0-5EE4-457F-9C4A-04ECAC8EC423}" srcOrd="8" destOrd="0" presId="urn:microsoft.com/office/officeart/2005/8/layout/radial6"/>
    <dgm:cxn modelId="{5EF8B09D-6B67-4CD0-BC92-D93E8F647A41}" type="presParOf" srcId="{E67EDFA4-0A42-4724-BC49-7A6E5C1F00E1}" destId="{61101C50-78BA-46E9-BD1B-DC60AFA4F6F7}" srcOrd="9" destOrd="0" presId="urn:microsoft.com/office/officeart/2005/8/layout/radial6"/>
    <dgm:cxn modelId="{45F320BE-FBB9-4EC7-AF0C-B8662A2399CF}" type="presParOf" srcId="{E67EDFA4-0A42-4724-BC49-7A6E5C1F00E1}" destId="{FCCE28BC-DF85-48FD-A1E1-17CE71053777}" srcOrd="10" destOrd="0" presId="urn:microsoft.com/office/officeart/2005/8/layout/radial6"/>
    <dgm:cxn modelId="{34F1FF0D-BB23-4DBC-9E09-7890EFD435FA}" type="presParOf" srcId="{E67EDFA4-0A42-4724-BC49-7A6E5C1F00E1}" destId="{BEEFF79D-0D34-4A8F-8A6B-C07E6F2BF0A6}" srcOrd="11" destOrd="0" presId="urn:microsoft.com/office/officeart/2005/8/layout/radial6"/>
    <dgm:cxn modelId="{577BD3A2-3BEA-4AB4-B699-7C278DF8C6A5}" type="presParOf" srcId="{E67EDFA4-0A42-4724-BC49-7A6E5C1F00E1}" destId="{E1318FE5-6A00-41C3-BBB0-CFB568ED3F7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3F9BAE5-E069-404A-A431-CF42994811F2}">
      <dgm:prSet/>
      <dgm:spPr/>
      <dgm:t>
        <a:bodyPr/>
        <a:lstStyle/>
        <a:p>
          <a:r>
            <a:rPr lang="zh-CN" altLang="en-US" dirty="0"/>
            <a:t>长青价值链</a:t>
          </a:r>
          <a:endParaRPr lang="en-US" altLang="zh-CN" dirty="0"/>
        </a:p>
        <a:p>
          <a:r>
            <a:rPr lang="en-US" altLang="zh-CN" dirty="0"/>
            <a:t>Evergreen value chain</a:t>
          </a:r>
          <a:endParaRPr lang="zh-CN" altLang="zh-CN" dirty="0"/>
        </a:p>
      </dgm:t>
    </dgm:pt>
    <dgm:pt modelId="{22E38821-643F-4556-96F9-A20CCD7F0C01}" type="par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CA423225-2D9C-457E-AE62-F52882D05D7A}" type="sib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8CA32505-3547-400A-A077-5EEA8528A2B4}">
      <dgm:prSet/>
      <dgm:spPr/>
      <dgm:t>
        <a:bodyPr/>
        <a:lstStyle/>
        <a:p>
          <a:r>
            <a:rPr lang="zh-CN" altLang="en-US" dirty="0"/>
            <a:t>规则公示</a:t>
          </a:r>
          <a:endParaRPr lang="en-US" altLang="zh-CN" dirty="0"/>
        </a:p>
        <a:p>
          <a:r>
            <a:rPr lang="en-US" altLang="zh-CN" dirty="0"/>
            <a:t>Rule disclosure</a:t>
          </a:r>
          <a:endParaRPr lang="zh-CN" altLang="en-US" dirty="0"/>
        </a:p>
      </dgm:t>
    </dgm:pt>
    <dgm:pt modelId="{CCF64864-86A0-45F0-A12B-1669B1BCAC68}" type="par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2D75DE4E-BC02-47D5-BCBE-85FB08B1833B}" type="sib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B665A98B-9EF8-4BDF-B07D-508B00217A5F}">
      <dgm:prSet/>
      <dgm:spPr/>
      <dgm:t>
        <a:bodyPr/>
        <a:lstStyle/>
        <a:p>
          <a:r>
            <a:rPr lang="zh-CN" altLang="en-US" dirty="0"/>
            <a:t>贡献评价</a:t>
          </a:r>
          <a:endParaRPr lang="en-US" altLang="zh-CN" dirty="0"/>
        </a:p>
        <a:p>
          <a:r>
            <a:rPr lang="en-US" altLang="zh-CN" dirty="0"/>
            <a:t>Contribution identification</a:t>
          </a:r>
          <a:endParaRPr lang="zh-CN" altLang="zh-CN" dirty="0"/>
        </a:p>
      </dgm:t>
    </dgm:pt>
    <dgm:pt modelId="{5DE828FB-2CAF-407F-85FC-3C5B8FD53308}" type="par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F8C67701-3302-4B0A-9E7A-6D5D11953DEF}" type="sib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6D72039C-3F44-4DF4-B608-D6C3241CD4F3}">
      <dgm:prSet/>
      <dgm:spPr/>
      <dgm:t>
        <a:bodyPr/>
        <a:lstStyle/>
        <a:p>
          <a:r>
            <a:rPr lang="zh-CN" altLang="en-US" dirty="0"/>
            <a:t>自我演进</a:t>
          </a:r>
          <a:endParaRPr lang="en-US" altLang="zh-CN" dirty="0"/>
        </a:p>
        <a:p>
          <a:r>
            <a:rPr lang="en-US" altLang="zh-CN" dirty="0"/>
            <a:t>Self-evolution</a:t>
          </a:r>
          <a:endParaRPr lang="zh-CN" altLang="en-US" dirty="0"/>
        </a:p>
      </dgm:t>
    </dgm:pt>
    <dgm:pt modelId="{96E1D972-4CBD-4633-BFF1-29B135616851}" type="par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7A6E0AEB-074D-429C-8D6E-EDB33C356901}" type="sib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A81D57FF-0502-4CD0-B0DA-A0197A6A1920}" type="pres">
      <dgm:prSet presAssocID="{43F9BAE5-E069-404A-A431-CF42994811F2}" presName="node" presStyleLbl="node1" presStyleIdx="0" presStyleCnt="4">
        <dgm:presLayoutVars>
          <dgm:bulletEnabled val="1"/>
        </dgm:presLayoutVars>
      </dgm:prSet>
      <dgm:spPr/>
    </dgm:pt>
    <dgm:pt modelId="{AC2EBA6D-10BE-437C-80FF-F1129BBBD75E}" type="pres">
      <dgm:prSet presAssocID="{CA423225-2D9C-457E-AE62-F52882D05D7A}" presName="sibTrans" presStyleCnt="0"/>
      <dgm:spPr/>
    </dgm:pt>
    <dgm:pt modelId="{AFDB6274-32C6-4350-BB46-FDA7D49EF8E8}" type="pres">
      <dgm:prSet presAssocID="{8CA32505-3547-400A-A077-5EEA8528A2B4}" presName="node" presStyleLbl="node1" presStyleIdx="1" presStyleCnt="4">
        <dgm:presLayoutVars>
          <dgm:bulletEnabled val="1"/>
        </dgm:presLayoutVars>
      </dgm:prSet>
      <dgm:spPr/>
    </dgm:pt>
    <dgm:pt modelId="{A69BE557-7784-488F-A049-811CEC745BA4}" type="pres">
      <dgm:prSet presAssocID="{2D75DE4E-BC02-47D5-BCBE-85FB08B1833B}" presName="sibTrans" presStyleCnt="0"/>
      <dgm:spPr/>
    </dgm:pt>
    <dgm:pt modelId="{DFAED8DB-85DE-4F3A-870F-550BB13D5DB9}" type="pres">
      <dgm:prSet presAssocID="{B665A98B-9EF8-4BDF-B07D-508B00217A5F}" presName="node" presStyleLbl="node1" presStyleIdx="2" presStyleCnt="4">
        <dgm:presLayoutVars>
          <dgm:bulletEnabled val="1"/>
        </dgm:presLayoutVars>
      </dgm:prSet>
      <dgm:spPr/>
    </dgm:pt>
    <dgm:pt modelId="{15BB619E-25D3-47A5-AC03-759A12066BFE}" type="pres">
      <dgm:prSet presAssocID="{F8C67701-3302-4B0A-9E7A-6D5D11953DEF}" presName="sibTrans" presStyleCnt="0"/>
      <dgm:spPr/>
    </dgm:pt>
    <dgm:pt modelId="{1331B564-8A46-42BD-B5E4-F9BF5D2DAF08}" type="pres">
      <dgm:prSet presAssocID="{6D72039C-3F44-4DF4-B608-D6C3241CD4F3}" presName="node" presStyleLbl="node1" presStyleIdx="3" presStyleCnt="4">
        <dgm:presLayoutVars>
          <dgm:bulletEnabled val="1"/>
        </dgm:presLayoutVars>
      </dgm:prSet>
      <dgm:spPr/>
    </dgm:pt>
  </dgm:ptLst>
  <dgm:cxnLst>
    <dgm:cxn modelId="{EB21B609-ECFA-453F-AA02-BB367267CA1A}" srcId="{2FAA6741-5E41-4EB7-915B-0834D0803353}" destId="{43F9BAE5-E069-404A-A431-CF42994811F2}" srcOrd="0" destOrd="0" parTransId="{22E38821-643F-4556-96F9-A20CCD7F0C01}" sibTransId="{CA423225-2D9C-457E-AE62-F52882D05D7A}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45A44E26-7483-41EA-AAC0-35412744F56B}" srcId="{2FAA6741-5E41-4EB7-915B-0834D0803353}" destId="{B665A98B-9EF8-4BDF-B07D-508B00217A5F}" srcOrd="2" destOrd="0" parTransId="{5DE828FB-2CAF-407F-85FC-3C5B8FD53308}" sibTransId="{F8C67701-3302-4B0A-9E7A-6D5D11953DEF}"/>
    <dgm:cxn modelId="{F5318426-E4BF-480D-BCE3-8E32F1C39098}" srcId="{2FAA6741-5E41-4EB7-915B-0834D0803353}" destId="{8CA32505-3547-400A-A077-5EEA8528A2B4}" srcOrd="1" destOrd="0" parTransId="{CCF64864-86A0-45F0-A12B-1669B1BCAC68}" sibTransId="{2D75DE4E-BC02-47D5-BCBE-85FB08B1833B}"/>
    <dgm:cxn modelId="{724A383C-9097-4A51-9F1C-B563E35E7849}" type="presOf" srcId="{B665A98B-9EF8-4BDF-B07D-508B00217A5F}" destId="{DFAED8DB-85DE-4F3A-870F-550BB13D5DB9}" srcOrd="0" destOrd="0" presId="urn:microsoft.com/office/officeart/2005/8/layout/default"/>
    <dgm:cxn modelId="{3773287C-70E7-46A8-B12E-F49B317C03DF}" type="presOf" srcId="{6D72039C-3F44-4DF4-B608-D6C3241CD4F3}" destId="{1331B564-8A46-42BD-B5E4-F9BF5D2DAF08}" srcOrd="0" destOrd="0" presId="urn:microsoft.com/office/officeart/2005/8/layout/default"/>
    <dgm:cxn modelId="{BFF7B59D-2D4A-4B60-9F5F-731125601FF4}" type="presOf" srcId="{8CA32505-3547-400A-A077-5EEA8528A2B4}" destId="{AFDB6274-32C6-4350-BB46-FDA7D49EF8E8}" srcOrd="0" destOrd="0" presId="urn:microsoft.com/office/officeart/2005/8/layout/default"/>
    <dgm:cxn modelId="{4C6BDDA4-A525-4468-9AAC-CE3DCD8F53BD}" srcId="{2FAA6741-5E41-4EB7-915B-0834D0803353}" destId="{6D72039C-3F44-4DF4-B608-D6C3241CD4F3}" srcOrd="3" destOrd="0" parTransId="{96E1D972-4CBD-4633-BFF1-29B135616851}" sibTransId="{7A6E0AEB-074D-429C-8D6E-EDB33C356901}"/>
    <dgm:cxn modelId="{6E5E8BCB-A926-4327-AE93-580159E1FA7D}" type="presOf" srcId="{43F9BAE5-E069-404A-A431-CF42994811F2}" destId="{A81D57FF-0502-4CD0-B0DA-A0197A6A1920}" srcOrd="0" destOrd="0" presId="urn:microsoft.com/office/officeart/2005/8/layout/default"/>
    <dgm:cxn modelId="{C2385AB7-3645-41EF-AC49-FD66D34D72FE}" type="presParOf" srcId="{101DBA4A-1304-47EB-8388-CBE816FF8FCC}" destId="{A81D57FF-0502-4CD0-B0DA-A0197A6A1920}" srcOrd="0" destOrd="0" presId="urn:microsoft.com/office/officeart/2005/8/layout/default"/>
    <dgm:cxn modelId="{BF2976E5-6C0C-405E-946F-F4553AF2A64D}" type="presParOf" srcId="{101DBA4A-1304-47EB-8388-CBE816FF8FCC}" destId="{AC2EBA6D-10BE-437C-80FF-F1129BBBD75E}" srcOrd="1" destOrd="0" presId="urn:microsoft.com/office/officeart/2005/8/layout/default"/>
    <dgm:cxn modelId="{B353D133-A17F-418A-8E7B-7CCD1B6960E7}" type="presParOf" srcId="{101DBA4A-1304-47EB-8388-CBE816FF8FCC}" destId="{AFDB6274-32C6-4350-BB46-FDA7D49EF8E8}" srcOrd="2" destOrd="0" presId="urn:microsoft.com/office/officeart/2005/8/layout/default"/>
    <dgm:cxn modelId="{AD5422A9-9BB6-40B3-A6BA-7A6ABC15417F}" type="presParOf" srcId="{101DBA4A-1304-47EB-8388-CBE816FF8FCC}" destId="{A69BE557-7784-488F-A049-811CEC745BA4}" srcOrd="3" destOrd="0" presId="urn:microsoft.com/office/officeart/2005/8/layout/default"/>
    <dgm:cxn modelId="{1F879248-5C29-4CC0-AC18-07F932ECE243}" type="presParOf" srcId="{101DBA4A-1304-47EB-8388-CBE816FF8FCC}" destId="{DFAED8DB-85DE-4F3A-870F-550BB13D5DB9}" srcOrd="4" destOrd="0" presId="urn:microsoft.com/office/officeart/2005/8/layout/default"/>
    <dgm:cxn modelId="{0297E9EB-0B67-435D-8EDB-F6B90FD524D4}" type="presParOf" srcId="{101DBA4A-1304-47EB-8388-CBE816FF8FCC}" destId="{15BB619E-25D3-47A5-AC03-759A12066BFE}" srcOrd="5" destOrd="0" presId="urn:microsoft.com/office/officeart/2005/8/layout/default"/>
    <dgm:cxn modelId="{DA8B4C82-07D8-4F9A-860C-FBC90D17652C}" type="presParOf" srcId="{101DBA4A-1304-47EB-8388-CBE816FF8FCC}" destId="{1331B564-8A46-42BD-B5E4-F9BF5D2DAF0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迭代开发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Iterative development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单元测试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unit test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系统调试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system debugging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 Case Design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测试评审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Case Review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执行报告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Testing Report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需求线索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Demand Clue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产品规划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Product Define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系统设计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Solution Design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使用手册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manual</a:t>
          </a:r>
          <a:endParaRPr lang="en-US" altLang="zh-CN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测试报告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testing report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发行部署</a:t>
          </a:r>
          <a:r>
            <a:rPr lang="en-US" altLang="en-US" sz="1900" kern="1200" dirty="0"/>
            <a:t>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deployment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运营数据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Operation Report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产品评价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Solution review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需求线索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Demand Clue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发现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Find</a:t>
          </a:r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分发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distribution</a:t>
          </a:r>
          <a:endParaRPr lang="zh-CN" altLang="en-US" sz="1900" kern="1200" dirty="0"/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定位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Positioning</a:t>
          </a:r>
          <a:endParaRPr lang="zh-CN" altLang="en-US" sz="1900" kern="1200" dirty="0"/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解决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solve</a:t>
          </a:r>
          <a:endParaRPr lang="zh-CN" altLang="en-US" sz="1900" kern="1200" dirty="0"/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验证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verification</a:t>
          </a:r>
          <a:endParaRPr lang="zh-CN" altLang="en-US" sz="1900" kern="1200" dirty="0"/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回顾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Review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295024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问题列表 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Issues</a:t>
          </a:r>
          <a:endParaRPr lang="zh-CN" altLang="en-US" sz="1800" kern="1200" dirty="0"/>
        </a:p>
      </dsp:txBody>
      <dsp:txXfrm>
        <a:off x="169" y="295024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测试用例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Test case</a:t>
          </a:r>
          <a:endParaRPr lang="zh-CN" altLang="en-US" sz="1800" kern="1200" dirty="0"/>
        </a:p>
      </dsp:txBody>
      <dsp:txXfrm>
        <a:off x="3764806" y="295024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解决办法 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Solution</a:t>
          </a:r>
          <a:endParaRPr lang="zh-CN" altLang="en-US" sz="1800" kern="1200" dirty="0"/>
        </a:p>
      </dsp:txBody>
      <dsp:txXfrm>
        <a:off x="6935519" y="295024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工作优化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Job optimization</a:t>
          </a:r>
          <a:endParaRPr lang="zh-CN" altLang="en-US" sz="1800" kern="1200" dirty="0"/>
        </a:p>
      </dsp:txBody>
      <dsp:txXfrm>
        <a:off x="10106231" y="295024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过程保障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Process guarantee</a:t>
          </a:r>
          <a:endParaRPr lang="zh-CN" altLang="en-US" sz="1800" kern="1200" dirty="0"/>
        </a:p>
      </dsp:txBody>
      <dsp:txXfrm>
        <a:off x="13276944" y="295024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4223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master</a:t>
          </a:r>
          <a:endParaRPr lang="zh-CN" altLang="en-US" sz="1900" kern="1200" dirty="0"/>
        </a:p>
      </dsp:txBody>
      <dsp:txXfrm>
        <a:off x="318451" y="204756"/>
        <a:ext cx="942686" cy="628456"/>
      </dsp:txXfrm>
    </dsp:sp>
    <dsp:sp modelId="{0A606CE6-CFD4-46AB-91A7-C8D86E0A48CC}">
      <dsp:nvSpPr>
        <dsp:cNvPr id="0" name=""/>
        <dsp:cNvSpPr/>
      </dsp:nvSpPr>
      <dsp:spPr>
        <a:xfrm>
          <a:off x="1418251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1.0</a:t>
          </a:r>
          <a:endParaRPr lang="zh-CN" altLang="en-US" sz="1900" kern="1200" dirty="0"/>
        </a:p>
      </dsp:txBody>
      <dsp:txXfrm>
        <a:off x="1732479" y="204756"/>
        <a:ext cx="942686" cy="628456"/>
      </dsp:txXfrm>
    </dsp:sp>
    <dsp:sp modelId="{7F0FA65B-2713-4CF8-BEB9-8AC14FCA6F82}">
      <dsp:nvSpPr>
        <dsp:cNvPr id="0" name=""/>
        <dsp:cNvSpPr/>
      </dsp:nvSpPr>
      <dsp:spPr>
        <a:xfrm>
          <a:off x="2832279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1.1</a:t>
          </a:r>
          <a:endParaRPr lang="zh-CN" altLang="en-US" sz="1900" kern="1200" dirty="0"/>
        </a:p>
      </dsp:txBody>
      <dsp:txXfrm>
        <a:off x="3146507" y="204756"/>
        <a:ext cx="942686" cy="628456"/>
      </dsp:txXfrm>
    </dsp:sp>
    <dsp:sp modelId="{CCCE1A06-FB7E-4F8A-A56D-E40ADAE53D95}">
      <dsp:nvSpPr>
        <dsp:cNvPr id="0" name=""/>
        <dsp:cNvSpPr/>
      </dsp:nvSpPr>
      <dsp:spPr>
        <a:xfrm>
          <a:off x="4246307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1.2</a:t>
          </a:r>
          <a:endParaRPr lang="zh-CN" altLang="en-US" sz="1900" kern="1200" dirty="0"/>
        </a:p>
      </dsp:txBody>
      <dsp:txXfrm>
        <a:off x="4560535" y="204756"/>
        <a:ext cx="942686" cy="628456"/>
      </dsp:txXfrm>
    </dsp:sp>
    <dsp:sp modelId="{341F79C4-EFB0-4E02-A4AD-B2A224DA22AB}">
      <dsp:nvSpPr>
        <dsp:cNvPr id="0" name=""/>
        <dsp:cNvSpPr/>
      </dsp:nvSpPr>
      <dsp:spPr>
        <a:xfrm>
          <a:off x="5660336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1.3</a:t>
          </a:r>
          <a:endParaRPr lang="zh-CN" altLang="en-US" sz="1900" kern="1200" dirty="0"/>
        </a:p>
      </dsp:txBody>
      <dsp:txXfrm>
        <a:off x="5974564" y="204756"/>
        <a:ext cx="942686" cy="628456"/>
      </dsp:txXfrm>
    </dsp:sp>
    <dsp:sp modelId="{6659F6E3-AC4D-4387-80A6-846C74A46035}">
      <dsp:nvSpPr>
        <dsp:cNvPr id="0" name=""/>
        <dsp:cNvSpPr/>
      </dsp:nvSpPr>
      <dsp:spPr>
        <a:xfrm>
          <a:off x="7074364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1.4</a:t>
          </a:r>
          <a:endParaRPr lang="zh-CN" altLang="en-US" sz="1900" kern="1200" dirty="0"/>
        </a:p>
      </dsp:txBody>
      <dsp:txXfrm>
        <a:off x="7388592" y="204756"/>
        <a:ext cx="942686" cy="62845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 </a:t>
          </a:r>
          <a:endParaRPr lang="zh-CN" altLang="en-US" sz="1500" kern="1200" dirty="0"/>
        </a:p>
      </dsp:txBody>
      <dsp:txXfrm>
        <a:off x="251122" y="141445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1.1.0</a:t>
          </a:r>
          <a:endParaRPr lang="zh-CN" altLang="en-US" sz="1500" kern="1200" dirty="0"/>
        </a:p>
      </dsp:txBody>
      <dsp:txXfrm>
        <a:off x="1366184" y="141445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1.1.1</a:t>
          </a:r>
          <a:endParaRPr lang="zh-CN" altLang="en-US" sz="1500" kern="1200" dirty="0"/>
        </a:p>
      </dsp:txBody>
      <dsp:txXfrm>
        <a:off x="2481246" y="141445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1.1.2</a:t>
          </a:r>
          <a:endParaRPr lang="zh-CN" altLang="en-US" sz="1500" kern="1200" dirty="0"/>
        </a:p>
      </dsp:txBody>
      <dsp:txXfrm>
        <a:off x="3596308" y="141445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1.1.3</a:t>
          </a:r>
          <a:endParaRPr lang="zh-CN" altLang="en-US" sz="1500" kern="1200" dirty="0"/>
        </a:p>
      </dsp:txBody>
      <dsp:txXfrm>
        <a:off x="4711370" y="141445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1.1.4</a:t>
          </a:r>
          <a:endParaRPr lang="zh-CN" altLang="en-US" sz="1500" kern="1200" dirty="0"/>
        </a:p>
      </dsp:txBody>
      <dsp:txXfrm>
        <a:off x="5826432" y="141445"/>
        <a:ext cx="743374" cy="495583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</a:t>
          </a:r>
        </a:p>
      </dsp:txBody>
      <dsp:txXfrm>
        <a:off x="251122" y="271192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1.2.0</a:t>
          </a:r>
          <a:endParaRPr lang="zh-CN" altLang="en-US" sz="1500" kern="1200" dirty="0"/>
        </a:p>
      </dsp:txBody>
      <dsp:txXfrm>
        <a:off x="1366184" y="271192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1.2.1</a:t>
          </a:r>
          <a:endParaRPr lang="zh-CN" altLang="en-US" sz="1500" kern="1200" dirty="0"/>
        </a:p>
      </dsp:txBody>
      <dsp:txXfrm>
        <a:off x="2481246" y="271192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1.2.2</a:t>
          </a:r>
          <a:endParaRPr lang="zh-CN" altLang="en-US" sz="1500" kern="1200" dirty="0"/>
        </a:p>
      </dsp:txBody>
      <dsp:txXfrm>
        <a:off x="3596308" y="271192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1.2.3</a:t>
          </a:r>
          <a:endParaRPr lang="zh-CN" altLang="en-US" sz="1500" kern="1200" dirty="0"/>
        </a:p>
      </dsp:txBody>
      <dsp:txXfrm>
        <a:off x="4711370" y="271192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1.2.4</a:t>
          </a:r>
          <a:endParaRPr lang="zh-CN" altLang="en-US" sz="1500" kern="1200" dirty="0"/>
        </a:p>
      </dsp:txBody>
      <dsp:txXfrm>
        <a:off x="5826432" y="271192"/>
        <a:ext cx="743374" cy="49558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1055" y="0"/>
          <a:ext cx="1729523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1</a:t>
          </a:r>
          <a:r>
            <a:rPr lang="zh-CN" altLang="en-US" sz="2400" kern="1200" dirty="0"/>
            <a:t>月</a:t>
          </a:r>
        </a:p>
      </dsp:txBody>
      <dsp:txXfrm>
        <a:off x="1055" y="0"/>
        <a:ext cx="1603966" cy="502228"/>
      </dsp:txXfrm>
    </dsp:sp>
    <dsp:sp modelId="{C9E56CBF-EBDC-4232-88CD-2EEB7E23152E}">
      <dsp:nvSpPr>
        <dsp:cNvPr id="0" name=""/>
        <dsp:cNvSpPr/>
      </dsp:nvSpPr>
      <dsp:spPr>
        <a:xfrm>
          <a:off x="1384674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2</a:t>
          </a:r>
          <a:r>
            <a:rPr lang="zh-CN" altLang="en-US" sz="2400" kern="1200" dirty="0"/>
            <a:t>月</a:t>
          </a:r>
        </a:p>
      </dsp:txBody>
      <dsp:txXfrm>
        <a:off x="1635788" y="0"/>
        <a:ext cx="1227295" cy="502228"/>
      </dsp:txXfrm>
    </dsp:sp>
    <dsp:sp modelId="{3124EC9D-F068-480C-BA9E-F2DF9306F018}">
      <dsp:nvSpPr>
        <dsp:cNvPr id="0" name=""/>
        <dsp:cNvSpPr/>
      </dsp:nvSpPr>
      <dsp:spPr>
        <a:xfrm>
          <a:off x="2768293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</a:t>
          </a:r>
          <a:r>
            <a:rPr lang="zh-CN" altLang="en-US" sz="2400" kern="1200" dirty="0"/>
            <a:t>月</a:t>
          </a:r>
        </a:p>
      </dsp:txBody>
      <dsp:txXfrm>
        <a:off x="3019407" y="0"/>
        <a:ext cx="1227295" cy="502228"/>
      </dsp:txXfrm>
    </dsp:sp>
    <dsp:sp modelId="{7AD3597F-A18A-483A-B404-99B080641214}">
      <dsp:nvSpPr>
        <dsp:cNvPr id="0" name=""/>
        <dsp:cNvSpPr/>
      </dsp:nvSpPr>
      <dsp:spPr>
        <a:xfrm>
          <a:off x="4151912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</a:t>
          </a:r>
          <a:r>
            <a:rPr lang="zh-CN" altLang="en-US" sz="2400" kern="1200" dirty="0"/>
            <a:t>月</a:t>
          </a:r>
        </a:p>
      </dsp:txBody>
      <dsp:txXfrm>
        <a:off x="4403026" y="0"/>
        <a:ext cx="1227295" cy="502228"/>
      </dsp:txXfrm>
    </dsp:sp>
    <dsp:sp modelId="{72FD88A3-9329-4E14-89D0-1FEBD3EA5353}">
      <dsp:nvSpPr>
        <dsp:cNvPr id="0" name=""/>
        <dsp:cNvSpPr/>
      </dsp:nvSpPr>
      <dsp:spPr>
        <a:xfrm>
          <a:off x="553751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5</a:t>
          </a:r>
          <a:r>
            <a:rPr lang="zh-CN" altLang="en-US" sz="2400" kern="1200" dirty="0"/>
            <a:t>月</a:t>
          </a:r>
        </a:p>
      </dsp:txBody>
      <dsp:txXfrm>
        <a:off x="5788624" y="0"/>
        <a:ext cx="1227295" cy="502228"/>
      </dsp:txXfrm>
    </dsp:sp>
    <dsp:sp modelId="{14E09B67-DDE6-4766-9F60-D6788B37889A}">
      <dsp:nvSpPr>
        <dsp:cNvPr id="0" name=""/>
        <dsp:cNvSpPr/>
      </dsp:nvSpPr>
      <dsp:spPr>
        <a:xfrm>
          <a:off x="691915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6</a:t>
          </a:r>
          <a:r>
            <a:rPr lang="zh-CN" altLang="en-US" sz="2400" kern="1200" dirty="0"/>
            <a:t>月</a:t>
          </a:r>
        </a:p>
      </dsp:txBody>
      <dsp:txXfrm>
        <a:off x="7170264" y="0"/>
        <a:ext cx="1227295" cy="502228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9D91A-290E-4F9D-8435-15ECC211B42A}">
      <dsp:nvSpPr>
        <dsp:cNvPr id="0" name=""/>
        <dsp:cNvSpPr/>
      </dsp:nvSpPr>
      <dsp:spPr>
        <a:xfrm>
          <a:off x="47290" y="2515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无状态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No status</a:t>
          </a:r>
        </a:p>
      </dsp:txBody>
      <dsp:txXfrm>
        <a:off x="47290" y="2515"/>
        <a:ext cx="4319764" cy="1295851"/>
      </dsp:txXfrm>
    </dsp:sp>
    <dsp:sp modelId="{BE753C2A-C225-401B-8198-E625F7A44D4D}">
      <dsp:nvSpPr>
        <dsp:cNvPr id="0" name=""/>
        <dsp:cNvSpPr/>
      </dsp:nvSpPr>
      <dsp:spPr>
        <a:xfrm>
          <a:off x="47290" y="1514342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幂等性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Idempotency</a:t>
          </a:r>
          <a:endParaRPr lang="zh-CN" altLang="en-US" sz="3000" kern="1200" dirty="0"/>
        </a:p>
      </dsp:txBody>
      <dsp:txXfrm>
        <a:off x="47290" y="1514342"/>
        <a:ext cx="4319764" cy="1295851"/>
      </dsp:txXfrm>
    </dsp:sp>
    <dsp:sp modelId="{251B4058-E04B-4BBA-9435-8AA0EE20D2C6}">
      <dsp:nvSpPr>
        <dsp:cNvPr id="0" name=""/>
        <dsp:cNvSpPr/>
      </dsp:nvSpPr>
      <dsp:spPr>
        <a:xfrm>
          <a:off x="47290" y="3026169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可回溯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Trackable</a:t>
          </a:r>
          <a:endParaRPr lang="zh-CN" altLang="en-US" sz="3000" kern="1200" dirty="0"/>
        </a:p>
      </dsp:txBody>
      <dsp:txXfrm>
        <a:off x="47290" y="3026169"/>
        <a:ext cx="4319764" cy="1295851"/>
      </dsp:txXfrm>
    </dsp:sp>
    <dsp:sp modelId="{88503C29-05F2-4C4C-89B9-A8E3FB486E62}">
      <dsp:nvSpPr>
        <dsp:cNvPr id="0" name=""/>
        <dsp:cNvSpPr/>
      </dsp:nvSpPr>
      <dsp:spPr>
        <a:xfrm>
          <a:off x="47290" y="4537996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兼容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Compatible</a:t>
          </a:r>
          <a:endParaRPr lang="zh-CN" altLang="en-US" sz="3000" kern="1200" dirty="0"/>
        </a:p>
      </dsp:txBody>
      <dsp:txXfrm>
        <a:off x="47290" y="4537996"/>
        <a:ext cx="4319764" cy="1295851"/>
      </dsp:txXfrm>
    </dsp:sp>
    <dsp:sp modelId="{86E37E8A-9880-4070-80FA-65F8541ECC3A}">
      <dsp:nvSpPr>
        <dsp:cNvPr id="0" name=""/>
        <dsp:cNvSpPr/>
      </dsp:nvSpPr>
      <dsp:spPr>
        <a:xfrm>
          <a:off x="47290" y="6049823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隔离封装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Isolation</a:t>
          </a:r>
          <a:endParaRPr lang="zh-CN" altLang="en-US" sz="3000" kern="1200" dirty="0"/>
        </a:p>
      </dsp:txBody>
      <dsp:txXfrm>
        <a:off x="47290" y="6049823"/>
        <a:ext cx="4319764" cy="1295851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18FE5-6A00-41C3-BBB0-CFB568ED3F73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01C50-78BA-46E9-BD1B-DC60AFA4F6F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6D98F-32A2-4B55-87C7-D8B235D284B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80A12-49ED-4FB0-A24B-FAE492CF90C5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8EB02-925F-453E-9CA8-D5CCE85791F0}">
      <dsp:nvSpPr>
        <dsp:cNvPr id="0" name=""/>
        <dsp:cNvSpPr/>
      </dsp:nvSpPr>
      <dsp:spPr>
        <a:xfrm>
          <a:off x="4081065" y="2932573"/>
          <a:ext cx="3217068" cy="321706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不朽</a:t>
          </a:r>
          <a:endParaRPr lang="en-US" altLang="zh-CN" sz="3900" kern="1200" dirty="0"/>
        </a:p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900" kern="1200" dirty="0"/>
            <a:t>Immortal</a:t>
          </a:r>
        </a:p>
      </dsp:txBody>
      <dsp:txXfrm>
        <a:off x="4552194" y="3403702"/>
        <a:ext cx="2274810" cy="2274810"/>
      </dsp:txXfrm>
    </dsp:sp>
    <dsp:sp modelId="{5CCD02A4-F6BE-442E-8E80-F8E17EE3D47D}">
      <dsp:nvSpPr>
        <dsp:cNvPr id="0" name=""/>
        <dsp:cNvSpPr/>
      </dsp:nvSpPr>
      <dsp:spPr>
        <a:xfrm>
          <a:off x="4563625" y="3071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区块链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Block Chain</a:t>
          </a:r>
          <a:endParaRPr lang="zh-CN" altLang="en-US" sz="1900" kern="1200" dirty="0"/>
        </a:p>
      </dsp:txBody>
      <dsp:txXfrm>
        <a:off x="4893415" y="332861"/>
        <a:ext cx="1592368" cy="1592368"/>
      </dsp:txXfrm>
    </dsp:sp>
    <dsp:sp modelId="{08573719-F722-4490-B4C5-2B7AE1C9AFEF}">
      <dsp:nvSpPr>
        <dsp:cNvPr id="0" name=""/>
        <dsp:cNvSpPr/>
      </dsp:nvSpPr>
      <dsp:spPr>
        <a:xfrm>
          <a:off x="7975688" y="3415133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自动化维护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Automate Devops</a:t>
          </a:r>
          <a:endParaRPr lang="zh-CN" altLang="en-US" sz="1900" kern="1200" dirty="0"/>
        </a:p>
      </dsp:txBody>
      <dsp:txXfrm>
        <a:off x="8305478" y="3744923"/>
        <a:ext cx="1592368" cy="1592368"/>
      </dsp:txXfrm>
    </dsp:sp>
    <dsp:sp modelId="{569AF86F-C4B2-4EDD-8EF8-26A3B7D4330E}">
      <dsp:nvSpPr>
        <dsp:cNvPr id="0" name=""/>
        <dsp:cNvSpPr/>
      </dsp:nvSpPr>
      <dsp:spPr>
        <a:xfrm>
          <a:off x="4563625" y="6827195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机器智能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AI/DL</a:t>
          </a:r>
          <a:endParaRPr lang="zh-CN" altLang="en-US" sz="1900" kern="1200" dirty="0"/>
        </a:p>
      </dsp:txBody>
      <dsp:txXfrm>
        <a:off x="4893415" y="7156985"/>
        <a:ext cx="1592368" cy="1592368"/>
      </dsp:txXfrm>
    </dsp:sp>
    <dsp:sp modelId="{FCCE28BC-DF85-48FD-A1E1-17CE71053777}">
      <dsp:nvSpPr>
        <dsp:cNvPr id="0" name=""/>
        <dsp:cNvSpPr/>
      </dsp:nvSpPr>
      <dsp:spPr>
        <a:xfrm>
          <a:off x="1151563" y="3415133"/>
          <a:ext cx="2251948" cy="2251948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价值行动圈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Value Action Group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 dirty="0"/>
        </a:p>
      </dsp:txBody>
      <dsp:txXfrm>
        <a:off x="1481353" y="3744923"/>
        <a:ext cx="1592368" cy="1592368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1D57FF-0502-4CD0-B0DA-A0197A6A1920}">
      <dsp:nvSpPr>
        <dsp:cNvPr id="0" name=""/>
        <dsp:cNvSpPr/>
      </dsp:nvSpPr>
      <dsp:spPr>
        <a:xfrm>
          <a:off x="443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长青价值链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Evergreen value chain</a:t>
          </a:r>
          <a:endParaRPr lang="zh-CN" altLang="zh-CN" sz="3700" kern="1200" dirty="0"/>
        </a:p>
      </dsp:txBody>
      <dsp:txXfrm>
        <a:off x="4432" y="128852"/>
        <a:ext cx="3516145" cy="2109687"/>
      </dsp:txXfrm>
    </dsp:sp>
    <dsp:sp modelId="{AFDB6274-32C6-4350-BB46-FDA7D49EF8E8}">
      <dsp:nvSpPr>
        <dsp:cNvPr id="0" name=""/>
        <dsp:cNvSpPr/>
      </dsp:nvSpPr>
      <dsp:spPr>
        <a:xfrm>
          <a:off x="387219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规则公示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Rule disclosure</a:t>
          </a:r>
          <a:endParaRPr lang="zh-CN" altLang="en-US" sz="3700" kern="1200" dirty="0"/>
        </a:p>
      </dsp:txBody>
      <dsp:txXfrm>
        <a:off x="3872192" y="128852"/>
        <a:ext cx="3516145" cy="2109687"/>
      </dsp:txXfrm>
    </dsp:sp>
    <dsp:sp modelId="{DFAED8DB-85DE-4F3A-870F-550BB13D5DB9}">
      <dsp:nvSpPr>
        <dsp:cNvPr id="0" name=""/>
        <dsp:cNvSpPr/>
      </dsp:nvSpPr>
      <dsp:spPr>
        <a:xfrm>
          <a:off x="773995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贡献评价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Contribution identification</a:t>
          </a:r>
          <a:endParaRPr lang="zh-CN" altLang="zh-CN" sz="3700" kern="1200" dirty="0"/>
        </a:p>
      </dsp:txBody>
      <dsp:txXfrm>
        <a:off x="7739952" y="128852"/>
        <a:ext cx="3516145" cy="2109687"/>
      </dsp:txXfrm>
    </dsp:sp>
    <dsp:sp modelId="{1331B564-8A46-42BD-B5E4-F9BF5D2DAF08}">
      <dsp:nvSpPr>
        <dsp:cNvPr id="0" name=""/>
        <dsp:cNvSpPr/>
      </dsp:nvSpPr>
      <dsp:spPr>
        <a:xfrm>
          <a:off x="11607713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自我演进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Self-evolution</a:t>
          </a:r>
          <a:endParaRPr lang="zh-CN" altLang="en-US" sz="3700" kern="1200" dirty="0"/>
        </a:p>
      </dsp:txBody>
      <dsp:txXfrm>
        <a:off x="11607713" y="128852"/>
        <a:ext cx="3516145" cy="21096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 err="1"/>
              <a:t>devops</a:t>
            </a:r>
            <a:r>
              <a:rPr lang="en-US" altLang="zh-CN" dirty="0"/>
              <a:t>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1\</a:t>
            </a:r>
            <a:r>
              <a:rPr lang="zh-CN" altLang="en-US" dirty="0">
                <a:solidFill>
                  <a:srgbClr val="FF0000"/>
                </a:solidFill>
              </a:rPr>
              <a:t>除了接入层以外，都不应该有外网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2\</a:t>
            </a:r>
            <a:r>
              <a:rPr lang="zh-CN" altLang="en-US" dirty="0">
                <a:solidFill>
                  <a:srgbClr val="FF0000"/>
                </a:solidFill>
              </a:rPr>
              <a:t>数据类型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3\</a:t>
            </a:r>
            <a:r>
              <a:rPr lang="zh-CN" altLang="en-US" dirty="0">
                <a:solidFill>
                  <a:srgbClr val="FF0000"/>
                </a:solidFill>
              </a:rPr>
              <a:t>业务数量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4\</a:t>
            </a:r>
            <a:r>
              <a:rPr lang="zh-CN" altLang="en-US" dirty="0">
                <a:solidFill>
                  <a:srgbClr val="FF0000"/>
                </a:solidFill>
              </a:rPr>
              <a:t>数据分片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5\</a:t>
            </a:r>
            <a:r>
              <a:rPr lang="zh-CN" altLang="en-US" dirty="0">
                <a:solidFill>
                  <a:srgbClr val="FF0000"/>
                </a:solidFill>
              </a:rPr>
              <a:t>无单点，负载均衡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6\</a:t>
            </a:r>
            <a:r>
              <a:rPr lang="zh-CN" altLang="en-US" dirty="0">
                <a:solidFill>
                  <a:srgbClr val="FF0000"/>
                </a:solidFill>
              </a:rPr>
              <a:t>数据读写太快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7\</a:t>
            </a:r>
            <a:r>
              <a:rPr lang="zh-CN" altLang="en-US" dirty="0">
                <a:solidFill>
                  <a:srgbClr val="FF0000"/>
                </a:solidFill>
              </a:rPr>
              <a:t>数据热点太多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8\</a:t>
            </a:r>
            <a:r>
              <a:rPr lang="zh-CN" altLang="en-US" dirty="0">
                <a:solidFill>
                  <a:srgbClr val="FF0000"/>
                </a:solidFill>
              </a:rPr>
              <a:t>逻辑服务共性需求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9\</a:t>
            </a:r>
            <a:r>
              <a:rPr lang="zh-CN" altLang="en-US" dirty="0">
                <a:solidFill>
                  <a:srgbClr val="FF0000"/>
                </a:solidFill>
              </a:rPr>
              <a:t>数据库代理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10\</a:t>
            </a:r>
            <a:r>
              <a:rPr lang="zh-CN" altLang="en-US" dirty="0">
                <a:solidFill>
                  <a:srgbClr val="FF0000"/>
                </a:solidFill>
              </a:rPr>
              <a:t>用户分地域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11\</a:t>
            </a:r>
            <a:r>
              <a:rPr lang="zh-CN" altLang="en-US" dirty="0">
                <a:solidFill>
                  <a:srgbClr val="FF0000"/>
                </a:solidFill>
              </a:rPr>
              <a:t>逻辑就近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12\</a:t>
            </a:r>
            <a:r>
              <a:rPr lang="zh-CN" altLang="en-US" dirty="0">
                <a:solidFill>
                  <a:srgbClr val="FF0000"/>
                </a:solidFill>
              </a:rPr>
              <a:t>数据多</a:t>
            </a:r>
            <a:r>
              <a:rPr lang="en-US" altLang="zh-CN" dirty="0">
                <a:solidFill>
                  <a:srgbClr val="FF0000"/>
                </a:solidFill>
              </a:rPr>
              <a:t>IDC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没有单点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负载均衡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无状态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幂等性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水平扩缩容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统一协议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配置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快速发布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621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("TEST_CALLER_1");	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“TEST_CALLEE_1”;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int port;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int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=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objCGNSApi.GetNodeInfo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(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port);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if( 0 ==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)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{				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method_id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=1;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	          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0;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{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                           </a:t>
            </a:r>
          </a:p>
          <a:p>
            <a:pPr indent="266700"/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                             &amp;</a:t>
            </a:r>
            <a:r>
              <a:rPr lang="en-US" altLang="zh-CN" sz="1600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,&amp;.port,&amp;method_id,&amp;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=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CallService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(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objServiceNode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48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3" Type="http://schemas.openxmlformats.org/officeDocument/2006/relationships/diagramLayout" Target="../diagrams/layout4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0" Type="http://schemas.openxmlformats.org/officeDocument/2006/relationships/diagramColors" Target="../diagrams/colors7.xml"/><Relationship Id="rId29" Type="http://schemas.openxmlformats.org/officeDocument/2006/relationships/diagramQuickStyle" Target="../diagrams/quickStyle9.xml"/><Relationship Id="rId41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9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1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www.mot.gov.cn/tongjishuju/tielu/201811/t20181119_3129714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.xml"/><Relationship Id="rId13" Type="http://schemas.openxmlformats.org/officeDocument/2006/relationships/diagramLayout" Target="../diagrams/layout34.xml"/><Relationship Id="rId18" Type="http://schemas.openxmlformats.org/officeDocument/2006/relationships/diagramLayout" Target="../diagrams/layout35.xml"/><Relationship Id="rId3" Type="http://schemas.openxmlformats.org/officeDocument/2006/relationships/diagramLayout" Target="../diagrams/layout32.xml"/><Relationship Id="rId21" Type="http://schemas.microsoft.com/office/2007/relationships/diagramDrawing" Target="../diagrams/drawing35.xml"/><Relationship Id="rId7" Type="http://schemas.openxmlformats.org/officeDocument/2006/relationships/diagramData" Target="../diagrams/data33.xml"/><Relationship Id="rId12" Type="http://schemas.openxmlformats.org/officeDocument/2006/relationships/diagramData" Target="../diagrams/data34.xml"/><Relationship Id="rId17" Type="http://schemas.openxmlformats.org/officeDocument/2006/relationships/diagramData" Target="../diagrams/data35.xml"/><Relationship Id="rId2" Type="http://schemas.openxmlformats.org/officeDocument/2006/relationships/diagramData" Target="../diagrams/data32.xml"/><Relationship Id="rId16" Type="http://schemas.microsoft.com/office/2007/relationships/diagramDrawing" Target="../diagrams/drawing34.xml"/><Relationship Id="rId20" Type="http://schemas.openxmlformats.org/officeDocument/2006/relationships/diagramColors" Target="../diagrams/colors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11" Type="http://schemas.microsoft.com/office/2007/relationships/diagramDrawing" Target="../diagrams/drawing33.xml"/><Relationship Id="rId5" Type="http://schemas.openxmlformats.org/officeDocument/2006/relationships/diagramColors" Target="../diagrams/colors32.xml"/><Relationship Id="rId15" Type="http://schemas.openxmlformats.org/officeDocument/2006/relationships/diagramColors" Target="../diagrams/colors34.xml"/><Relationship Id="rId10" Type="http://schemas.openxmlformats.org/officeDocument/2006/relationships/diagramColors" Target="../diagrams/colors33.xml"/><Relationship Id="rId19" Type="http://schemas.openxmlformats.org/officeDocument/2006/relationships/diagramQuickStyle" Target="../diagrams/quickStyle35.xml"/><Relationship Id="rId4" Type="http://schemas.openxmlformats.org/officeDocument/2006/relationships/diagramQuickStyle" Target="../diagrams/quickStyle32.xml"/><Relationship Id="rId9" Type="http://schemas.openxmlformats.org/officeDocument/2006/relationships/diagramQuickStyle" Target="../diagrams/quickStyle33.xml"/><Relationship Id="rId14" Type="http://schemas.openxmlformats.org/officeDocument/2006/relationships/diagramQuickStyle" Target="../diagrams/quickStyle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9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5.png"/><Relationship Id="rId10" Type="http://schemas.microsoft.com/office/2007/relationships/diagramDrawing" Target="../diagrams/drawing1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6.pn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6644778"/>
              </p:ext>
            </p:extLst>
          </p:nvPr>
        </p:nvGraphicFramePr>
        <p:xfrm>
          <a:off x="8130746" y="2606722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1337192"/>
              </p:ext>
            </p:extLst>
          </p:nvPr>
        </p:nvGraphicFramePr>
        <p:xfrm>
          <a:off x="8130746" y="4125059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446334"/>
              </p:ext>
            </p:extLst>
          </p:nvPr>
        </p:nvGraphicFramePr>
        <p:xfrm>
          <a:off x="8130746" y="1088385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85655"/>
              </p:ext>
            </p:extLst>
          </p:nvPr>
        </p:nvGraphicFramePr>
        <p:xfrm>
          <a:off x="8130746" y="5643396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2955042"/>
              </p:ext>
            </p:extLst>
          </p:nvPr>
        </p:nvGraphicFramePr>
        <p:xfrm>
          <a:off x="8130746" y="7161732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541519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3497622"/>
              </p:ext>
            </p:extLst>
          </p:nvPr>
        </p:nvGraphicFramePr>
        <p:xfrm>
          <a:off x="363054" y="7963486"/>
          <a:ext cx="16342692" cy="12208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9B324A3-DCFD-4D8F-8D25-74EDCA7C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942365"/>
              </p:ext>
            </p:extLst>
          </p:nvPr>
        </p:nvGraphicFramePr>
        <p:xfrm>
          <a:off x="1" y="4151869"/>
          <a:ext cx="8649730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4154973F-BDE2-4348-A370-D3680A8CB4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319876"/>
              </p:ext>
            </p:extLst>
          </p:nvPr>
        </p:nvGraphicFramePr>
        <p:xfrm>
          <a:off x="1" y="1334530"/>
          <a:ext cx="6820929" cy="7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39A7A3C-D919-45F7-9022-787BFD253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098147"/>
              </p:ext>
            </p:extLst>
          </p:nvPr>
        </p:nvGraphicFramePr>
        <p:xfrm>
          <a:off x="1" y="7049528"/>
          <a:ext cx="6820929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83315ACF-440A-4A00-AD3A-DF11EBC43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9814248"/>
              </p:ext>
            </p:extLst>
          </p:nvPr>
        </p:nvGraphicFramePr>
        <p:xfrm>
          <a:off x="0" y="0"/>
          <a:ext cx="864973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8D70870-9312-46B9-A41D-3B65FB760A59}"/>
              </a:ext>
            </a:extLst>
          </p:cNvPr>
          <p:cNvCxnSpPr>
            <a:cxnSpLocks/>
          </p:cNvCxnSpPr>
          <p:nvPr/>
        </p:nvCxnSpPr>
        <p:spPr>
          <a:xfrm flipH="1" flipV="1">
            <a:off x="506628" y="2061799"/>
            <a:ext cx="3039761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DB27BF-EAAC-4D72-B806-B693D63D555C}"/>
              </a:ext>
            </a:extLst>
          </p:cNvPr>
          <p:cNvCxnSpPr>
            <a:cxnSpLocks/>
          </p:cNvCxnSpPr>
          <p:nvPr/>
        </p:nvCxnSpPr>
        <p:spPr>
          <a:xfrm flipH="1">
            <a:off x="704335" y="4990350"/>
            <a:ext cx="4275438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B8E1C5B-6718-4F80-9061-2B5AEF976E8F}"/>
              </a:ext>
            </a:extLst>
          </p:cNvPr>
          <p:cNvSpPr txBox="1"/>
          <p:nvPr/>
        </p:nvSpPr>
        <p:spPr>
          <a:xfrm>
            <a:off x="1902941" y="2866768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A</a:t>
            </a:r>
            <a:r>
              <a:rPr lang="zh-CN" altLang="en-US" dirty="0"/>
              <a:t>：</a:t>
            </a:r>
            <a:r>
              <a:rPr lang="en-US" altLang="zh-CN" dirty="0"/>
              <a:t>feature develop team 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4B7045-A1EE-435C-B7BB-F1BF92800CF3}"/>
              </a:ext>
            </a:extLst>
          </p:cNvPr>
          <p:cNvSpPr txBox="1"/>
          <p:nvPr/>
        </p:nvSpPr>
        <p:spPr>
          <a:xfrm>
            <a:off x="1902940" y="5969683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B</a:t>
            </a:r>
            <a:r>
              <a:rPr lang="zh-CN" altLang="en-US" dirty="0"/>
              <a:t>：</a:t>
            </a:r>
            <a:r>
              <a:rPr lang="en-US" altLang="zh-CN" dirty="0"/>
              <a:t>feature develop team B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82F5E25-1BE0-4DFC-BE0C-A03337FDCE80}"/>
              </a:ext>
            </a:extLst>
          </p:cNvPr>
          <p:cNvSpPr/>
          <p:nvPr/>
        </p:nvSpPr>
        <p:spPr>
          <a:xfrm>
            <a:off x="8827360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872B4D-9429-4767-8AFA-380B42767074}"/>
              </a:ext>
            </a:extLst>
          </p:cNvPr>
          <p:cNvSpPr/>
          <p:nvPr/>
        </p:nvSpPr>
        <p:spPr>
          <a:xfrm>
            <a:off x="8827359" y="321275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Master Latest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33B5D81-EA0F-4E4B-886E-490E1C75E6D5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9815900" y="2248930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78332372-051E-4790-8C50-33EBECC65353}"/>
              </a:ext>
            </a:extLst>
          </p:cNvPr>
          <p:cNvSpPr/>
          <p:nvPr/>
        </p:nvSpPr>
        <p:spPr>
          <a:xfrm>
            <a:off x="11792978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1524A47-1CA0-429E-8FAB-5DAC920F54FA}"/>
              </a:ext>
            </a:extLst>
          </p:cNvPr>
          <p:cNvCxnSpPr>
            <a:cxnSpLocks/>
            <a:stCxn id="22" idx="3"/>
            <a:endCxn id="34" idx="2"/>
          </p:cNvCxnSpPr>
          <p:nvPr/>
        </p:nvCxnSpPr>
        <p:spPr>
          <a:xfrm flipV="1">
            <a:off x="10804440" y="2248930"/>
            <a:ext cx="1977079" cy="14210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4AD0132-09A2-4F64-A20C-01EE87237EC1}"/>
              </a:ext>
            </a:extLst>
          </p:cNvPr>
          <p:cNvSpPr/>
          <p:nvPr/>
        </p:nvSpPr>
        <p:spPr>
          <a:xfrm>
            <a:off x="8827360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1BD8DA5-1454-4365-AEB5-FCAA2DF19E2A}"/>
              </a:ext>
            </a:extLst>
          </p:cNvPr>
          <p:cNvSpPr/>
          <p:nvPr/>
        </p:nvSpPr>
        <p:spPr>
          <a:xfrm>
            <a:off x="8827359" y="718367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V1.1.*</a:t>
            </a:r>
            <a:endParaRPr lang="zh-CN" altLang="en-US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42B6A97-D85A-4627-A56C-47C778C7B040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 flipH="1">
            <a:off x="9815900" y="6219847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1A7550C-8BB2-486B-B353-5CADFDE8D3D4}"/>
              </a:ext>
            </a:extLst>
          </p:cNvPr>
          <p:cNvSpPr/>
          <p:nvPr/>
        </p:nvSpPr>
        <p:spPr>
          <a:xfrm>
            <a:off x="11792978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BE391CE-731D-4824-A040-EE30C790A864}"/>
              </a:ext>
            </a:extLst>
          </p:cNvPr>
          <p:cNvCxnSpPr>
            <a:cxnSpLocks/>
            <a:stCxn id="47" idx="0"/>
            <a:endCxn id="43" idx="2"/>
          </p:cNvCxnSpPr>
          <p:nvPr/>
        </p:nvCxnSpPr>
        <p:spPr>
          <a:xfrm flipV="1">
            <a:off x="12781519" y="6219847"/>
            <a:ext cx="0" cy="9144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A6AC8BCC-3A7F-4B3D-B16D-E21C09A5C265}"/>
              </a:ext>
            </a:extLst>
          </p:cNvPr>
          <p:cNvSpPr/>
          <p:nvPr/>
        </p:nvSpPr>
        <p:spPr>
          <a:xfrm>
            <a:off x="11792978" y="713424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V1.2.*</a:t>
            </a:r>
            <a:endParaRPr lang="zh-CN" altLang="en-US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BEDA319-1D82-4C0C-9706-CBF513F4DDD7}"/>
              </a:ext>
            </a:extLst>
          </p:cNvPr>
          <p:cNvCxnSpPr>
            <a:cxnSpLocks/>
          </p:cNvCxnSpPr>
          <p:nvPr/>
        </p:nvCxnSpPr>
        <p:spPr>
          <a:xfrm>
            <a:off x="8827359" y="4658497"/>
            <a:ext cx="824144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E7C86C2B-5999-48F2-A400-636E97519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03143"/>
              </p:ext>
            </p:extLst>
          </p:nvPr>
        </p:nvGraphicFramePr>
        <p:xfrm>
          <a:off x="13265777" y="2433071"/>
          <a:ext cx="3621904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3967688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E248129A-EBC4-49AA-A750-63E25F009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681532"/>
              </p:ext>
            </p:extLst>
          </p:nvPr>
        </p:nvGraphicFramePr>
        <p:xfrm>
          <a:off x="14171253" y="6185545"/>
          <a:ext cx="2716428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9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3D344A-FD68-4CD2-A395-CA4FE97ACA21}"/>
              </a:ext>
            </a:extLst>
          </p:cNvPr>
          <p:cNvSpPr/>
          <p:nvPr/>
        </p:nvSpPr>
        <p:spPr>
          <a:xfrm>
            <a:off x="2001795" y="119860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122C2-C002-4D9F-970D-1F5A3E00E700}"/>
              </a:ext>
            </a:extLst>
          </p:cNvPr>
          <p:cNvSpPr/>
          <p:nvPr/>
        </p:nvSpPr>
        <p:spPr>
          <a:xfrm>
            <a:off x="2001794" y="3076832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2CAC53-A496-4B39-8178-5A4726A7D94E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90335" y="2113005"/>
            <a:ext cx="1" cy="9638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EB53528-AAE4-405C-86B2-7CC0C0954BB0}"/>
              </a:ext>
            </a:extLst>
          </p:cNvPr>
          <p:cNvSpPr/>
          <p:nvPr/>
        </p:nvSpPr>
        <p:spPr>
          <a:xfrm>
            <a:off x="4967410" y="3076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045FEE-B264-49DB-B89B-0D4264D95E01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C9996A0-EB31-4E8D-9ABA-55FE21D87F30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1B2120-8259-4E40-8BCA-FB48EFF92EF4}"/>
              </a:ext>
            </a:extLst>
          </p:cNvPr>
          <p:cNvGrpSpPr/>
          <p:nvPr/>
        </p:nvGrpSpPr>
        <p:grpSpPr>
          <a:xfrm>
            <a:off x="8320218" y="308918"/>
            <a:ext cx="6746781" cy="3682314"/>
            <a:chOff x="8320218" y="308918"/>
            <a:chExt cx="6746781" cy="368231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8A6E96-C131-4F9B-97B3-11E7CB102F2F}"/>
                </a:ext>
              </a:extLst>
            </p:cNvPr>
            <p:cNvSpPr/>
            <p:nvPr/>
          </p:nvSpPr>
          <p:spPr>
            <a:xfrm>
              <a:off x="10124299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EF66D8-D5E3-46F5-8F64-488CF75ED0CE}"/>
                </a:ext>
              </a:extLst>
            </p:cNvPr>
            <p:cNvSpPr/>
            <p:nvPr/>
          </p:nvSpPr>
          <p:spPr>
            <a:xfrm>
              <a:off x="10124298" y="3076832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00E05E6-B065-4E69-8AC7-EB4F846CC072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flipH="1">
              <a:off x="11112839" y="2113005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BF3D42D-3A60-48D8-AA40-3D2BD2BD20ED}"/>
                </a:ext>
              </a:extLst>
            </p:cNvPr>
            <p:cNvSpPr/>
            <p:nvPr/>
          </p:nvSpPr>
          <p:spPr>
            <a:xfrm>
              <a:off x="13089918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0EC297E-7992-4E81-B73C-3334B29098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14078455" y="2113005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ECE331E-79D7-46A3-91AA-D8C7A1640B09}"/>
                </a:ext>
              </a:extLst>
            </p:cNvPr>
            <p:cNvSpPr/>
            <p:nvPr/>
          </p:nvSpPr>
          <p:spPr>
            <a:xfrm>
              <a:off x="13089914" y="3076832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25A0AFCA-A578-44FB-9F13-374B1E067D9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D53E8E-F6C7-429E-8012-E7F85EDF9CFA}"/>
              </a:ext>
            </a:extLst>
          </p:cNvPr>
          <p:cNvGrpSpPr/>
          <p:nvPr/>
        </p:nvGrpSpPr>
        <p:grpSpPr>
          <a:xfrm>
            <a:off x="228598" y="5165124"/>
            <a:ext cx="6715893" cy="3546389"/>
            <a:chOff x="228598" y="5165124"/>
            <a:chExt cx="6715893" cy="354638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7ACB06-735D-46CA-BACF-FA7DB0817203}"/>
                </a:ext>
              </a:extLst>
            </p:cNvPr>
            <p:cNvSpPr/>
            <p:nvPr/>
          </p:nvSpPr>
          <p:spPr>
            <a:xfrm>
              <a:off x="2001795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6DE7E92-749E-411E-81BE-E041DE3C1D67}"/>
                </a:ext>
              </a:extLst>
            </p:cNvPr>
            <p:cNvSpPr/>
            <p:nvPr/>
          </p:nvSpPr>
          <p:spPr>
            <a:xfrm>
              <a:off x="4967410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0813FFF8-F8AB-4FA8-A133-173F1E980646}"/>
                </a:ext>
              </a:extLst>
            </p:cNvPr>
            <p:cNvCxnSpPr>
              <a:cxnSpLocks/>
              <a:stCxn id="14" idx="2"/>
              <a:endCxn id="15" idx="0"/>
            </p:cNvCxnSpPr>
            <p:nvPr/>
          </p:nvCxnSpPr>
          <p:spPr>
            <a:xfrm>
              <a:off x="2990336" y="6833286"/>
              <a:ext cx="2965615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21D6D9C1-8DC8-495A-8B8B-518BF13F8254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1E209FC-BC95-427E-93A2-19304C346010}"/>
                </a:ext>
              </a:extLst>
            </p:cNvPr>
            <p:cNvSpPr/>
            <p:nvPr/>
          </p:nvSpPr>
          <p:spPr>
            <a:xfrm>
              <a:off x="2001789" y="77971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A69F503-5043-44B4-8ABE-F662A694CA16}"/>
              </a:ext>
            </a:extLst>
          </p:cNvPr>
          <p:cNvGrpSpPr/>
          <p:nvPr/>
        </p:nvGrpSpPr>
        <p:grpSpPr>
          <a:xfrm>
            <a:off x="8320218" y="5165124"/>
            <a:ext cx="6746781" cy="3546389"/>
            <a:chOff x="8320218" y="5165124"/>
            <a:chExt cx="6746781" cy="35463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46069E18-77E7-4FE5-A5F2-963B82DA255A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7F3FC87-4291-4D0B-944E-47DC0799DA8A}"/>
                </a:ext>
              </a:extLst>
            </p:cNvPr>
            <p:cNvSpPr/>
            <p:nvPr/>
          </p:nvSpPr>
          <p:spPr>
            <a:xfrm>
              <a:off x="10124299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CFDFEF-3CFD-4466-9EAE-2F78BAFD5A71}"/>
                </a:ext>
              </a:extLst>
            </p:cNvPr>
            <p:cNvSpPr/>
            <p:nvPr/>
          </p:nvSpPr>
          <p:spPr>
            <a:xfrm>
              <a:off x="10124298" y="77971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C75A540-1980-4776-A830-0813B0DA448C}"/>
                </a:ext>
              </a:extLst>
            </p:cNvPr>
            <p:cNvCxnSpPr>
              <a:stCxn id="31" idx="2"/>
              <a:endCxn id="32" idx="0"/>
            </p:cNvCxnSpPr>
            <p:nvPr/>
          </p:nvCxnSpPr>
          <p:spPr>
            <a:xfrm flipH="1">
              <a:off x="11112839" y="6833286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89822C9-C5F9-49A8-9893-DF28A631EC00}"/>
                </a:ext>
              </a:extLst>
            </p:cNvPr>
            <p:cNvSpPr/>
            <p:nvPr/>
          </p:nvSpPr>
          <p:spPr>
            <a:xfrm>
              <a:off x="13089918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350F9EDF-B62C-47EE-B2C5-8211FE999AC4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14078455" y="6833286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427D851-14D6-423C-A8F7-0BE69E91B5B1}"/>
                </a:ext>
              </a:extLst>
            </p:cNvPr>
            <p:cNvSpPr/>
            <p:nvPr/>
          </p:nvSpPr>
          <p:spPr>
            <a:xfrm>
              <a:off x="13089914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2AD44E92-0719-4663-98CE-243B44FD2E48}"/>
                </a:ext>
              </a:extLst>
            </p:cNvPr>
            <p:cNvCxnSpPr>
              <a:cxnSpLocks/>
              <a:stCxn id="31" idx="3"/>
              <a:endCxn id="34" idx="1"/>
            </p:cNvCxnSpPr>
            <p:nvPr/>
          </p:nvCxnSpPr>
          <p:spPr>
            <a:xfrm>
              <a:off x="12101380" y="6376086"/>
              <a:ext cx="988538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B132FC1-EA76-4B23-B0A6-FED05A6C2AAC}"/>
                </a:ext>
              </a:extLst>
            </p:cNvPr>
            <p:cNvSpPr txBox="1"/>
            <p:nvPr/>
          </p:nvSpPr>
          <p:spPr>
            <a:xfrm>
              <a:off x="9486431" y="7155247"/>
              <a:ext cx="325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C000"/>
                  </a:solidFill>
                </a:rPr>
                <a:t>Tips : New version for you …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3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0D4872-04AB-46A6-83E2-260A78690FBE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899C7-F174-4CF6-A559-557C1406C89F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E78E1-24F8-45F3-997F-4A37764E9EB0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AAAFDDC-2918-4171-87DF-5FD1E8D4A12F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B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D01BCE4-D513-472D-9812-1ED0D780191F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2C60916-371E-41E7-835B-41CB6C868DB2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B505335-2B62-440E-B86D-9BD6B556C490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A9E3EDF-F72B-4031-B3C3-F6E658BB61C5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8CF3307-D0E7-4BB7-8819-35339155E241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22" name="七边形 21">
              <a:extLst>
                <a:ext uri="{FF2B5EF4-FFF2-40B4-BE49-F238E27FC236}">
                  <a16:creationId xmlns:a16="http://schemas.microsoft.com/office/drawing/2014/main" id="{302ADB6D-EF46-4646-90D2-228FBBA51760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982F179-8A20-4734-9248-2E897689B0FC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66587E8-080A-4AA1-A8C4-78A42F7F6322}"/>
                </a:ext>
              </a:extLst>
            </p:cNvPr>
            <p:cNvCxnSpPr>
              <a:cxnSpLocks/>
              <a:stCxn id="51" idx="2"/>
              <a:endCxn id="5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FEC1A05-7D25-4ACF-A721-4A0A9964D49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A066B1B-CDF6-45DA-B77B-453E64AA05A4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A8B29A2-7211-47F5-B252-A06C94865907}"/>
                </a:ext>
              </a:extLst>
            </p:cNvPr>
            <p:cNvCxnSpPr>
              <a:cxnSpLocks/>
              <a:stCxn id="53" idx="2"/>
              <a:endCxn id="5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ADAEEEA-2541-4CA8-A795-D9150E41F9CA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7E3D81-726A-4D8D-9949-208428666264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32C3A33E-97C1-43A4-B32D-4FCA43F9BC13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6C91223-FE45-4B94-A6FA-9E3C3576121B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BE0C001-55A1-4CB6-981B-6A732AD30D42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658CE862-50CB-4E2D-9C6C-AB3D96CB53E7}"/>
                </a:ext>
              </a:extLst>
            </p:cNvPr>
            <p:cNvCxnSpPr>
              <a:cxnSpLocks/>
              <a:stCxn id="64" idx="2"/>
              <a:endCxn id="67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E260CB0-2DC8-448B-AA39-8142BB5730B1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F78AFDDE-D589-480A-892E-F15D67F0D55B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D03F4CAC-410C-46B2-A660-8A060C6BA7DF}"/>
                </a:ext>
              </a:extLst>
            </p:cNvPr>
            <p:cNvCxnSpPr>
              <a:cxnSpLocks/>
              <a:stCxn id="66" idx="2"/>
              <a:endCxn id="67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265AC3C7-D95C-43B2-96AF-741B4A472A61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3BA80EDE-D991-4B63-B1DC-0EF59080E36B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3BC52CC-C9B6-416F-B7A2-ECEABED05B1B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CA30F25-F2F7-464B-9853-F9C9DFC0C4DB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5F65517-FF8F-4C32-9A65-93EC80727141}"/>
                </a:ext>
              </a:extLst>
            </p:cNvPr>
            <p:cNvCxnSpPr>
              <a:cxnSpLocks/>
              <a:stCxn id="72" idx="2"/>
              <a:endCxn id="77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A2FC87C-2127-4533-8BF9-CB0E892054E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6BBE0C1-54F5-4F56-9A12-A3893CC6AB9B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344EC8F0-52B4-4789-B3AF-754281B6AB55}"/>
                </a:ext>
              </a:extLst>
            </p:cNvPr>
            <p:cNvCxnSpPr>
              <a:cxnSpLocks/>
              <a:stCxn id="74" idx="2"/>
              <a:endCxn id="77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909D082B-7A89-43C7-A6F9-CE8BFF57CA16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Proxy</a:t>
              </a:r>
              <a:endParaRPr lang="zh-CN" altLang="en-US" dirty="0"/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4E1467B2-424A-45E5-962A-78E6132A98B7}"/>
                </a:ext>
              </a:extLst>
            </p:cNvPr>
            <p:cNvCxnSpPr>
              <a:stCxn id="77" idx="2"/>
              <a:endCxn id="71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D209FBE7-371D-4CC9-A7F4-2885BE7686E2}"/>
                </a:ext>
              </a:extLst>
            </p:cNvPr>
            <p:cNvCxnSpPr>
              <a:stCxn id="77" idx="2"/>
              <a:endCxn id="75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1F12D933-A66B-4868-9134-8DB3D29571A3}"/>
              </a:ext>
            </a:extLst>
          </p:cNvPr>
          <p:cNvSpPr txBox="1"/>
          <p:nvPr/>
        </p:nvSpPr>
        <p:spPr>
          <a:xfrm>
            <a:off x="14799311" y="6870433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Gray Scale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F933D5-BC92-418C-8645-C0A72B0964E9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0389A3-B0D8-4D19-8D4F-C713BBAD82D4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A</a:t>
            </a:r>
            <a:endParaRPr lang="zh-CN" altLang="en-US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051A38-5EAA-4416-B85C-E4475577DB1E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A9DB337B-60FF-41E3-A027-2DCA7C64616A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36CD814-E9A7-4B2F-9EE7-4FBD4C4249DD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7AAF0B3A-CBA7-4600-A301-B6381B1C1E93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CBC20DD-C03C-41ED-9D6A-B22CAFE4A40A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D190DB40-9E37-4D9A-845C-09F2FB31D459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10" name="七边形 9">
              <a:extLst>
                <a:ext uri="{FF2B5EF4-FFF2-40B4-BE49-F238E27FC236}">
                  <a16:creationId xmlns:a16="http://schemas.microsoft.com/office/drawing/2014/main" id="{E20D9E15-3A33-4BCA-AD51-AF1DDAD8438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88837F8-B70C-4FB5-A782-84079A169C9E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E542E9-4F5D-4249-B3BA-834AE56BCE6E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A9A567-8573-449B-9686-DF6A0C3FE30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175F2EF-19B8-455F-AE64-63B2B353DFC7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A4BB5FF-B182-4BD7-BFE2-F0808FB2EEC8}"/>
                </a:ext>
              </a:extLst>
            </p:cNvPr>
            <p:cNvCxnSpPr>
              <a:cxnSpLocks/>
              <a:stCxn id="13" idx="2"/>
              <a:endCxn id="1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046342D-2AA5-4391-9AB6-627FCC7D0DED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9B03F62-2C9A-4BA0-B23A-219A7E8768B5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18" name="七边形 17">
              <a:extLst>
                <a:ext uri="{FF2B5EF4-FFF2-40B4-BE49-F238E27FC236}">
                  <a16:creationId xmlns:a16="http://schemas.microsoft.com/office/drawing/2014/main" id="{72D43D1C-07CD-4573-A259-3D014DE8DB4D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340B5C-60DC-4784-B2A4-1043DDC4EF0D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EE17AC-2303-4902-9B9F-41B8F573D11A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01867805-250D-440F-B62D-B579F6A8ADF3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2E1ADBD-966A-4EB7-8316-B69C5256EBCF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790D1B1-BB0D-4B03-B274-7AB9AC0761BD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53DA140-2ABD-40C1-965D-4EFC28561F5C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5A171F-E51D-4965-AC12-AFEC7E4524C8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26" name="七边形 25">
              <a:extLst>
                <a:ext uri="{FF2B5EF4-FFF2-40B4-BE49-F238E27FC236}">
                  <a16:creationId xmlns:a16="http://schemas.microsoft.com/office/drawing/2014/main" id="{69656626-2657-4F32-9A15-417F2D3A9A9D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D2767E1-AEC4-4852-8E7F-126B236D6E19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6280458-52B8-4398-B74A-F4B64C8FDA0C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EF5286AE-C8A0-4ADD-AAFC-25AC2682F122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5BBC677-56B4-48F3-AD6A-A679AFEB8C2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6CAEE61-96AD-4960-875A-D484382363E4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24D5413-7ADB-4FDF-BFD3-FFEA290F3D73}"/>
                </a:ext>
              </a:extLst>
            </p:cNvPr>
            <p:cNvCxnSpPr>
              <a:cxnSpLocks/>
              <a:stCxn id="30" idx="2"/>
              <a:endCxn id="33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2D364F7-7F65-4F8C-8C6A-E1329B1E254F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Proxy</a:t>
              </a:r>
              <a:endParaRPr lang="zh-CN" altLang="en-US" dirty="0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AC9C39F8-BABE-4877-8AF2-95C0C85B0E79}"/>
                </a:ext>
              </a:extLst>
            </p:cNvPr>
            <p:cNvCxnSpPr>
              <a:stCxn id="33" idx="2"/>
              <a:endCxn id="27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A610766-6DEC-411B-9F14-1E6E73D99B25}"/>
                </a:ext>
              </a:extLst>
            </p:cNvPr>
            <p:cNvCxnSpPr>
              <a:stCxn id="33" idx="2"/>
              <a:endCxn id="31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C7DEBC5A-C321-4026-A5F6-3DE0DEAF9471}"/>
              </a:ext>
            </a:extLst>
          </p:cNvPr>
          <p:cNvSpPr txBox="1"/>
          <p:nvPr/>
        </p:nvSpPr>
        <p:spPr>
          <a:xfrm>
            <a:off x="14799311" y="6870433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Sharding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A0CFB8A-D7AC-452C-BFF2-61BAE743ECED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B3D50C5E-8A5F-41C5-8295-5FDE29C0D81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025311" y="6604686"/>
            <a:ext cx="3050082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3FCC4FD6-850B-4032-966C-BD56C2215F45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>
            <a:off x="3027392" y="6604686"/>
            <a:ext cx="7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id="{AD034394-5A58-4FBD-9A00-4F03B3BA83F2}"/>
              </a:ext>
            </a:extLst>
          </p:cNvPr>
          <p:cNvSpPr/>
          <p:nvPr/>
        </p:nvSpPr>
        <p:spPr>
          <a:xfrm>
            <a:off x="1527203" y="4733830"/>
            <a:ext cx="14935932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53DA65A9-02BB-4D86-A442-54C3C0455924}"/>
              </a:ext>
            </a:extLst>
          </p:cNvPr>
          <p:cNvSpPr/>
          <p:nvPr/>
        </p:nvSpPr>
        <p:spPr>
          <a:xfrm>
            <a:off x="1531141" y="6206947"/>
            <a:ext cx="14928007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71B5A21-1DA9-4BEE-ACA4-CAB1318B84FC}"/>
              </a:ext>
            </a:extLst>
          </p:cNvPr>
          <p:cNvSpPr/>
          <p:nvPr/>
        </p:nvSpPr>
        <p:spPr>
          <a:xfrm>
            <a:off x="1531140" y="7690356"/>
            <a:ext cx="14928058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638A89B-D862-43CE-ABA4-37963B5D0957}"/>
              </a:ext>
            </a:extLst>
          </p:cNvPr>
          <p:cNvSpPr/>
          <p:nvPr/>
        </p:nvSpPr>
        <p:spPr>
          <a:xfrm>
            <a:off x="1531140" y="3261453"/>
            <a:ext cx="14928059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1F6F925-56AC-4D93-966D-F5F196CA3200}"/>
              </a:ext>
            </a:extLst>
          </p:cNvPr>
          <p:cNvSpPr/>
          <p:nvPr/>
        </p:nvSpPr>
        <p:spPr>
          <a:xfrm>
            <a:off x="1531147" y="1775900"/>
            <a:ext cx="14928053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Client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CB71E-310E-4B8A-B3A6-691259B0421E}"/>
              </a:ext>
            </a:extLst>
          </p:cNvPr>
          <p:cNvSpPr/>
          <p:nvPr/>
        </p:nvSpPr>
        <p:spPr>
          <a:xfrm>
            <a:off x="1531146" y="3263071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B97719-C4DD-4F64-9C60-09142BB6D0EB}"/>
              </a:ext>
            </a:extLst>
          </p:cNvPr>
          <p:cNvSpPr/>
          <p:nvPr/>
        </p:nvSpPr>
        <p:spPr>
          <a:xfrm>
            <a:off x="153114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015508-7D75-4AB5-BDB8-105B3A0680FD}"/>
              </a:ext>
            </a:extLst>
          </p:cNvPr>
          <p:cNvSpPr/>
          <p:nvPr/>
        </p:nvSpPr>
        <p:spPr>
          <a:xfrm>
            <a:off x="14489996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45E64E-2F1B-45AE-8E25-A117C4DF3E24}"/>
              </a:ext>
            </a:extLst>
          </p:cNvPr>
          <p:cNvCxnSpPr>
            <a:cxnSpLocks/>
            <a:stCxn id="38" idx="2"/>
            <a:endCxn id="4" idx="0"/>
          </p:cNvCxnSpPr>
          <p:nvPr/>
        </p:nvCxnSpPr>
        <p:spPr>
          <a:xfrm>
            <a:off x="8995170" y="1409777"/>
            <a:ext cx="4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285A381-2121-4621-87F4-A0A511AA5EE1}"/>
              </a:ext>
            </a:extLst>
          </p:cNvPr>
          <p:cNvCxnSpPr>
            <a:cxnSpLocks/>
            <a:stCxn id="4" idx="2"/>
            <a:endCxn id="46" idx="0"/>
          </p:cNvCxnSpPr>
          <p:nvPr/>
        </p:nvCxnSpPr>
        <p:spPr>
          <a:xfrm flipH="1">
            <a:off x="8995170" y="2690300"/>
            <a:ext cx="4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BF32D9C-5C54-47CE-834E-7C62D45F6EBA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519686" y="4177471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5207BF-B130-4DA6-8717-F7ABF9793433}"/>
              </a:ext>
            </a:extLst>
          </p:cNvPr>
          <p:cNvCxnSpPr>
            <a:cxnSpLocks/>
            <a:stCxn id="7" idx="2"/>
            <a:endCxn id="28" idx="0"/>
          </p:cNvCxnSpPr>
          <p:nvPr/>
        </p:nvCxnSpPr>
        <p:spPr>
          <a:xfrm flipH="1">
            <a:off x="15474595" y="5653232"/>
            <a:ext cx="3942" cy="5455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0B60835-DF56-4A7F-8E9A-33CEBBF8F595}"/>
              </a:ext>
            </a:extLst>
          </p:cNvPr>
          <p:cNvSpPr/>
          <p:nvPr/>
        </p:nvSpPr>
        <p:spPr>
          <a:xfrm>
            <a:off x="14482117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11041B0-244E-428D-97F7-693630227F8F}"/>
              </a:ext>
            </a:extLst>
          </p:cNvPr>
          <p:cNvCxnSpPr>
            <a:cxnSpLocks/>
            <a:stCxn id="31" idx="0"/>
            <a:endCxn id="6" idx="2"/>
          </p:cNvCxnSpPr>
          <p:nvPr/>
        </p:nvCxnSpPr>
        <p:spPr>
          <a:xfrm flipV="1">
            <a:off x="2519682" y="5653232"/>
            <a:ext cx="4" cy="203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28D5962-1323-40F9-BD4F-A0F748AB6145}"/>
              </a:ext>
            </a:extLst>
          </p:cNvPr>
          <p:cNvCxnSpPr>
            <a:cxnSpLocks/>
            <a:stCxn id="20" idx="2"/>
            <a:endCxn id="7" idx="0"/>
          </p:cNvCxnSpPr>
          <p:nvPr/>
        </p:nvCxnSpPr>
        <p:spPr>
          <a:xfrm>
            <a:off x="15470658" y="4175853"/>
            <a:ext cx="7879" cy="562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D77482-AF4C-4CDF-9A39-5C141BFB21E3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 flipH="1">
            <a:off x="15470659" y="1409777"/>
            <a:ext cx="1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191BDB8-DE58-45C6-88E6-59C1B28FF5AE}"/>
              </a:ext>
            </a:extLst>
          </p:cNvPr>
          <p:cNvSpPr/>
          <p:nvPr/>
        </p:nvSpPr>
        <p:spPr>
          <a:xfrm>
            <a:off x="14482118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2FFF818-E18C-45AB-BDFC-4DC0B9742F08}"/>
              </a:ext>
            </a:extLst>
          </p:cNvPr>
          <p:cNvCxnSpPr>
            <a:cxnSpLocks/>
            <a:stCxn id="33" idx="2"/>
            <a:endCxn id="20" idx="0"/>
          </p:cNvCxnSpPr>
          <p:nvPr/>
        </p:nvCxnSpPr>
        <p:spPr>
          <a:xfrm flipH="1">
            <a:off x="15470658" y="2690300"/>
            <a:ext cx="1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9AAD17-A684-4086-BE18-38DE9E89DB73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>
            <a:off x="2519682" y="7128993"/>
            <a:ext cx="0" cy="56136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DD1B07F-919A-4968-AE0A-18EAAC866F43}"/>
              </a:ext>
            </a:extLst>
          </p:cNvPr>
          <p:cNvSpPr/>
          <p:nvPr/>
        </p:nvSpPr>
        <p:spPr>
          <a:xfrm>
            <a:off x="1531141" y="621459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24AD198-09C1-4B05-BE3C-C3D3E77FAE3C}"/>
              </a:ext>
            </a:extLst>
          </p:cNvPr>
          <p:cNvSpPr/>
          <p:nvPr/>
        </p:nvSpPr>
        <p:spPr>
          <a:xfrm>
            <a:off x="14486054" y="6198752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2</a:t>
            </a:r>
            <a:endParaRPr lang="zh-CN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5C21AB5-C27E-4B31-A016-EA91DD2BB49C}"/>
              </a:ext>
            </a:extLst>
          </p:cNvPr>
          <p:cNvSpPr/>
          <p:nvPr/>
        </p:nvSpPr>
        <p:spPr>
          <a:xfrm>
            <a:off x="1531141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1</a:t>
            </a:r>
            <a:endParaRPr lang="zh-CN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DBCDF9B-79AB-4331-BFED-417C4E83DEDB}"/>
              </a:ext>
            </a:extLst>
          </p:cNvPr>
          <p:cNvSpPr/>
          <p:nvPr/>
        </p:nvSpPr>
        <p:spPr>
          <a:xfrm>
            <a:off x="1448211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2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EE52C33-833D-4B13-A1BB-A94A15E7F3B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15470656" y="7113152"/>
            <a:ext cx="3939" cy="577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F58240D-968A-46F2-88CB-9E1EFFE3703F}"/>
              </a:ext>
            </a:extLst>
          </p:cNvPr>
          <p:cNvSpPr/>
          <p:nvPr/>
        </p:nvSpPr>
        <p:spPr>
          <a:xfrm>
            <a:off x="1531140" y="2891221"/>
            <a:ext cx="14928013" cy="27702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8E089F5-B57C-445D-859B-2885D504E96C}"/>
              </a:ext>
            </a:extLst>
          </p:cNvPr>
          <p:cNvSpPr/>
          <p:nvPr/>
        </p:nvSpPr>
        <p:spPr>
          <a:xfrm>
            <a:off x="1531140" y="4366982"/>
            <a:ext cx="14928008" cy="2350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019C7FE-2204-4A77-86E4-0382A266B6D7}"/>
              </a:ext>
            </a:extLst>
          </p:cNvPr>
          <p:cNvSpPr/>
          <p:nvPr/>
        </p:nvSpPr>
        <p:spPr>
          <a:xfrm>
            <a:off x="1531140" y="5854153"/>
            <a:ext cx="14924065" cy="2235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950A0E5-A2CC-4C69-843A-3C3C9E295594}"/>
              </a:ext>
            </a:extLst>
          </p:cNvPr>
          <p:cNvSpPr/>
          <p:nvPr/>
        </p:nvSpPr>
        <p:spPr>
          <a:xfrm>
            <a:off x="1531140" y="7265842"/>
            <a:ext cx="14928007" cy="21295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46AE1F5-D553-4880-81A7-1C5760188F14}"/>
              </a:ext>
            </a:extLst>
          </p:cNvPr>
          <p:cNvSpPr/>
          <p:nvPr/>
        </p:nvSpPr>
        <p:spPr>
          <a:xfrm>
            <a:off x="1531140" y="495377"/>
            <a:ext cx="1492806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Customers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8CF6D3-C307-4C3D-82A9-00A2AAB6D3ED}"/>
              </a:ext>
            </a:extLst>
          </p:cNvPr>
          <p:cNvSpPr/>
          <p:nvPr/>
        </p:nvSpPr>
        <p:spPr>
          <a:xfrm>
            <a:off x="1531141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1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F3E1AFF-989C-42F6-8A23-DC7CB8C2244A}"/>
              </a:ext>
            </a:extLst>
          </p:cNvPr>
          <p:cNvSpPr/>
          <p:nvPr/>
        </p:nvSpPr>
        <p:spPr>
          <a:xfrm>
            <a:off x="14482119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2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8C140BA-65C8-4FFB-A6BD-B1CE9CCC4518}"/>
              </a:ext>
            </a:extLst>
          </p:cNvPr>
          <p:cNvSpPr/>
          <p:nvPr/>
        </p:nvSpPr>
        <p:spPr>
          <a:xfrm>
            <a:off x="1531141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6B21B9FA-DC53-46BB-9E60-32B752E91335}"/>
              </a:ext>
            </a:extLst>
          </p:cNvPr>
          <p:cNvCxnSpPr>
            <a:cxnSpLocks/>
            <a:stCxn id="46" idx="2"/>
            <a:endCxn id="50" idx="0"/>
          </p:cNvCxnSpPr>
          <p:nvPr/>
        </p:nvCxnSpPr>
        <p:spPr>
          <a:xfrm flipH="1">
            <a:off x="8995169" y="4175853"/>
            <a:ext cx="1" cy="351450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129BE9E8-96D1-4074-B62E-C2DF55806F40}"/>
              </a:ext>
            </a:extLst>
          </p:cNvPr>
          <p:cNvSpPr/>
          <p:nvPr/>
        </p:nvSpPr>
        <p:spPr>
          <a:xfrm>
            <a:off x="4949149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1</a:t>
            </a:r>
            <a:endParaRPr lang="zh-CN" altLang="en-US" sz="2400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FABAFA3-7775-4A3F-BDAD-F3D5EE694329}"/>
              </a:ext>
            </a:extLst>
          </p:cNvPr>
          <p:cNvSpPr/>
          <p:nvPr/>
        </p:nvSpPr>
        <p:spPr>
          <a:xfrm>
            <a:off x="1065240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2</a:t>
            </a:r>
            <a:endParaRPr lang="zh-CN" altLang="en-US" sz="24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1637013-93DE-4FEF-812F-8F13272103D2}"/>
              </a:ext>
            </a:extLst>
          </p:cNvPr>
          <p:cNvSpPr/>
          <p:nvPr/>
        </p:nvSpPr>
        <p:spPr>
          <a:xfrm>
            <a:off x="39849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A7CF191-8497-4830-94BA-4147B892D6CE}"/>
              </a:ext>
            </a:extLst>
          </p:cNvPr>
          <p:cNvSpPr/>
          <p:nvPr/>
        </p:nvSpPr>
        <p:spPr>
          <a:xfrm>
            <a:off x="122145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6FF76478-9888-425D-AF2A-AE272663E241}"/>
              </a:ext>
            </a:extLst>
          </p:cNvPr>
          <p:cNvSpPr/>
          <p:nvPr/>
        </p:nvSpPr>
        <p:spPr>
          <a:xfrm>
            <a:off x="4002479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2AC3140-654A-4C59-A294-932431575552}"/>
              </a:ext>
            </a:extLst>
          </p:cNvPr>
          <p:cNvSpPr/>
          <p:nvPr/>
        </p:nvSpPr>
        <p:spPr>
          <a:xfrm>
            <a:off x="1221452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034D0EA-0AF3-4872-B96B-F398B89874FF}"/>
              </a:ext>
            </a:extLst>
          </p:cNvPr>
          <p:cNvSpPr txBox="1"/>
          <p:nvPr/>
        </p:nvSpPr>
        <p:spPr>
          <a:xfrm>
            <a:off x="2973735" y="8788175"/>
            <a:ext cx="12038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Paxos </a:t>
            </a:r>
            <a:r>
              <a:rPr lang="zh-CN" altLang="en-US" sz="3200" dirty="0"/>
              <a:t>，</a:t>
            </a:r>
            <a:r>
              <a:rPr lang="en-US" altLang="zh-CN" sz="3200" dirty="0"/>
              <a:t>BASE</a:t>
            </a:r>
            <a:r>
              <a:rPr lang="zh-CN" altLang="en-US" sz="3200" dirty="0"/>
              <a:t>，</a:t>
            </a:r>
            <a:r>
              <a:rPr lang="en-US" altLang="zh-CN" sz="3200" dirty="0"/>
              <a:t>CAP</a:t>
            </a:r>
            <a:r>
              <a:rPr lang="zh-CN" altLang="en-US" sz="3200" dirty="0"/>
              <a:t>，</a:t>
            </a:r>
            <a:r>
              <a:rPr lang="en-US" altLang="zh-CN" sz="3200" dirty="0"/>
              <a:t>M-S,2M</a:t>
            </a:r>
            <a:r>
              <a:rPr lang="zh-CN" altLang="en-US" sz="3200" dirty="0"/>
              <a:t>，</a:t>
            </a:r>
            <a:r>
              <a:rPr lang="en-US" altLang="zh-CN" sz="3200" dirty="0"/>
              <a:t>DOCKER</a:t>
            </a:r>
            <a:r>
              <a:rPr lang="zh-CN" altLang="en-US" sz="3200" dirty="0"/>
              <a:t>，</a:t>
            </a:r>
            <a:r>
              <a:rPr lang="en-US" altLang="zh-CN" sz="3200" dirty="0"/>
              <a:t>Kubernetes ………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560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3" grpId="0" animBg="1"/>
      <p:bldP spid="5" grpId="0" animBg="1"/>
      <p:bldP spid="6" grpId="0" animBg="1"/>
      <p:bldP spid="7" grpId="0" animBg="1"/>
      <p:bldP spid="20" grpId="0" animBg="1"/>
      <p:bldP spid="33" grpId="0" animBg="1"/>
      <p:bldP spid="27" grpId="0" animBg="1"/>
      <p:bldP spid="28" grpId="0" animBg="1"/>
      <p:bldP spid="31" grpId="0" animBg="1"/>
      <p:bldP spid="32" grpId="0" animBg="1"/>
      <p:bldP spid="2" grpId="0" animBg="1"/>
      <p:bldP spid="26" grpId="0" animBg="1"/>
      <p:bldP spid="34" grpId="0" animBg="1"/>
      <p:bldP spid="36" grpId="0" animBg="1"/>
      <p:bldP spid="3" grpId="0" animBg="1"/>
      <p:bldP spid="29" grpId="0" animBg="1"/>
      <p:bldP spid="40" grpId="0" animBg="1"/>
      <p:bldP spid="58" grpId="0" animBg="1"/>
      <p:bldP spid="59" grpId="0" animBg="1"/>
      <p:bldP spid="61" grpId="0" animBg="1"/>
      <p:bldP spid="62" grpId="0" animBg="1"/>
      <p:bldP spid="71" grpId="0" animBg="1"/>
      <p:bldP spid="7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0728EF4-0330-4642-B47E-A431B693DE58}"/>
              </a:ext>
            </a:extLst>
          </p:cNvPr>
          <p:cNvSpPr/>
          <p:nvPr/>
        </p:nvSpPr>
        <p:spPr>
          <a:xfrm>
            <a:off x="5249918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C8FCCD-387B-44D6-8907-B79EE08BB4F6}"/>
              </a:ext>
            </a:extLst>
          </p:cNvPr>
          <p:cNvSpPr/>
          <p:nvPr/>
        </p:nvSpPr>
        <p:spPr>
          <a:xfrm>
            <a:off x="9648497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D8A961-69EF-4B1E-AFF0-CB3F190F4624}"/>
              </a:ext>
            </a:extLst>
          </p:cNvPr>
          <p:cNvSpPr/>
          <p:nvPr/>
        </p:nvSpPr>
        <p:spPr>
          <a:xfrm>
            <a:off x="14047076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CE794BF-1A59-4E00-A583-F1CCB3434239}"/>
              </a:ext>
            </a:extLst>
          </p:cNvPr>
          <p:cNvCxnSpPr>
            <a:cxnSpLocks/>
          </p:cNvCxnSpPr>
          <p:nvPr/>
        </p:nvCxnSpPr>
        <p:spPr>
          <a:xfrm>
            <a:off x="3736428" y="3515710"/>
            <a:ext cx="0" cy="608549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10D05B3-9A18-4B5C-8D97-9314AE820DB5}"/>
              </a:ext>
            </a:extLst>
          </p:cNvPr>
          <p:cNvSpPr txBox="1"/>
          <p:nvPr/>
        </p:nvSpPr>
        <p:spPr>
          <a:xfrm>
            <a:off x="12675476" y="63259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407A6D-74FE-42CA-9B18-CED013B5DBCD}"/>
              </a:ext>
            </a:extLst>
          </p:cNvPr>
          <p:cNvSpPr/>
          <p:nvPr/>
        </p:nvSpPr>
        <p:spPr>
          <a:xfrm>
            <a:off x="462359" y="4690240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17DAEB-5AD8-4CFA-A798-50F8C3ACB735}"/>
              </a:ext>
            </a:extLst>
          </p:cNvPr>
          <p:cNvSpPr txBox="1"/>
          <p:nvPr/>
        </p:nvSpPr>
        <p:spPr>
          <a:xfrm>
            <a:off x="9679670" y="8213833"/>
            <a:ext cx="2412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运营环境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Operation Env.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414181-DA30-44E5-BF06-CCD80E393B84}"/>
              </a:ext>
            </a:extLst>
          </p:cNvPr>
          <p:cNvSpPr txBox="1"/>
          <p:nvPr/>
        </p:nvSpPr>
        <p:spPr>
          <a:xfrm>
            <a:off x="50509" y="8213834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预发布环境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Pre Deployment Env.</a:t>
            </a:r>
            <a:endParaRPr lang="zh-CN" altLang="en-US" sz="2400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E661168-7BFE-4034-B4AF-A27CD2809ACE}"/>
              </a:ext>
            </a:extLst>
          </p:cNvPr>
          <p:cNvCxnSpPr/>
          <p:nvPr/>
        </p:nvCxnSpPr>
        <p:spPr>
          <a:xfrm>
            <a:off x="110359" y="3515710"/>
            <a:ext cx="16790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8FD7A13-26A4-44E7-9041-4C2005FAC52F}"/>
              </a:ext>
            </a:extLst>
          </p:cNvPr>
          <p:cNvGrpSpPr/>
          <p:nvPr/>
        </p:nvGrpSpPr>
        <p:grpSpPr>
          <a:xfrm>
            <a:off x="489654" y="408922"/>
            <a:ext cx="4549643" cy="2152979"/>
            <a:chOff x="516949" y="1165667"/>
            <a:chExt cx="4549643" cy="215297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A6607A9-6C02-4E4A-B3E7-6404CD4E99D7}"/>
                </a:ext>
              </a:extLst>
            </p:cNvPr>
            <p:cNvSpPr/>
            <p:nvPr/>
          </p:nvSpPr>
          <p:spPr>
            <a:xfrm>
              <a:off x="516949" y="2949314"/>
              <a:ext cx="45496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https://github.com/wapuboy/projectA</a:t>
              </a:r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84070A5-2BBA-4CFD-8339-5CF4028AB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363" y="1165667"/>
              <a:ext cx="2895600" cy="1743075"/>
            </a:xfrm>
            <a:prstGeom prst="rect">
              <a:avLst/>
            </a:prstGeom>
          </p:spPr>
        </p:pic>
      </p:grp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59C41A94-41E4-48C3-9137-E7B887DD5F63}"/>
              </a:ext>
            </a:extLst>
          </p:cNvPr>
          <p:cNvSpPr/>
          <p:nvPr/>
        </p:nvSpPr>
        <p:spPr>
          <a:xfrm>
            <a:off x="9090819" y="408922"/>
            <a:ext cx="3601315" cy="202240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4000" dirty="0"/>
              <a:t>   </a:t>
            </a:r>
            <a:r>
              <a:rPr lang="zh-CN" altLang="en-US" sz="4000" dirty="0"/>
              <a:t>自动化部署</a:t>
            </a:r>
            <a:endParaRPr lang="en-US" altLang="zh-CN" sz="4000" dirty="0"/>
          </a:p>
          <a:p>
            <a:pPr lvl="0" algn="ctr"/>
            <a:r>
              <a:rPr lang="en-US" altLang="zh-CN" sz="4000" dirty="0"/>
              <a:t>Automated deployment</a:t>
            </a:r>
            <a:endParaRPr lang="zh-CN" altLang="en-US" sz="40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D1701A7-7D9A-4E0C-B7BB-B52A0CA41BCB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flipH="1">
            <a:off x="1699952" y="2431323"/>
            <a:ext cx="9191525" cy="22589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E2B21BC-D620-4D04-B0F8-D685D8BC8F4E}"/>
              </a:ext>
            </a:extLst>
          </p:cNvPr>
          <p:cNvSpPr txBox="1"/>
          <p:nvPr/>
        </p:nvSpPr>
        <p:spPr>
          <a:xfrm>
            <a:off x="2193046" y="3477840"/>
            <a:ext cx="309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/home/release/project A/</a:t>
            </a:r>
            <a:endParaRPr lang="zh-CN" altLang="en-US" dirty="0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48BFE28-E67D-46A6-9F00-4041BCA445DA}"/>
              </a:ext>
            </a:extLst>
          </p:cNvPr>
          <p:cNvSpPr/>
          <p:nvPr/>
        </p:nvSpPr>
        <p:spPr>
          <a:xfrm>
            <a:off x="6431385" y="1030752"/>
            <a:ext cx="978408" cy="484632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A2A9376-5D4D-4561-9985-11CCF670EC16}"/>
              </a:ext>
            </a:extLst>
          </p:cNvPr>
          <p:cNvCxnSpPr>
            <a:cxnSpLocks/>
            <a:stCxn id="18" idx="2"/>
            <a:endCxn id="2" idx="0"/>
          </p:cNvCxnSpPr>
          <p:nvPr/>
        </p:nvCxnSpPr>
        <p:spPr>
          <a:xfrm flipH="1">
            <a:off x="6487511" y="2431323"/>
            <a:ext cx="4403966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805EE0C-23D5-4802-8E1D-F4E4712AC747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flipH="1">
            <a:off x="10886090" y="2431323"/>
            <a:ext cx="5387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904F191F-B69A-48C0-AA8D-808E558FB4D3}"/>
              </a:ext>
            </a:extLst>
          </p:cNvPr>
          <p:cNvCxnSpPr>
            <a:cxnSpLocks/>
            <a:stCxn id="18" idx="2"/>
            <a:endCxn id="4" idx="0"/>
          </p:cNvCxnSpPr>
          <p:nvPr/>
        </p:nvCxnSpPr>
        <p:spPr>
          <a:xfrm>
            <a:off x="10891477" y="2431323"/>
            <a:ext cx="4393192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07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BF8531A-2C89-43D6-B42B-69547092EAD5}"/>
              </a:ext>
            </a:extLst>
          </p:cNvPr>
          <p:cNvSpPr/>
          <p:nvPr/>
        </p:nvSpPr>
        <p:spPr>
          <a:xfrm>
            <a:off x="2732690" y="2380592"/>
            <a:ext cx="5801710" cy="45877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/>
              <a:t>Server</a:t>
            </a:r>
            <a:endParaRPr lang="zh-CN" altLang="en-US" sz="6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1885E8-95E0-4FE9-9298-0156CA973623}"/>
              </a:ext>
            </a:extLst>
          </p:cNvPr>
          <p:cNvSpPr/>
          <p:nvPr/>
        </p:nvSpPr>
        <p:spPr>
          <a:xfrm>
            <a:off x="1030014" y="3563006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F88AA7-CFFE-467E-A177-715A55787BFE}"/>
              </a:ext>
            </a:extLst>
          </p:cNvPr>
          <p:cNvSpPr/>
          <p:nvPr/>
        </p:nvSpPr>
        <p:spPr>
          <a:xfrm>
            <a:off x="1030014" y="5265681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A160C6E-B936-4433-AE70-94514668E8C4}"/>
              </a:ext>
            </a:extLst>
          </p:cNvPr>
          <p:cNvSpPr/>
          <p:nvPr/>
        </p:nvSpPr>
        <p:spPr>
          <a:xfrm>
            <a:off x="10499834" y="4217276"/>
            <a:ext cx="914400" cy="914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interface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4A0A535-0C6D-49FD-B599-8E631511BF25}"/>
              </a:ext>
            </a:extLst>
          </p:cNvPr>
          <p:cNvCxnSpPr>
            <a:cxnSpLocks/>
            <a:stCxn id="3" idx="3"/>
            <a:endCxn id="6" idx="2"/>
          </p:cNvCxnSpPr>
          <p:nvPr/>
        </p:nvCxnSpPr>
        <p:spPr>
          <a:xfrm>
            <a:off x="8534400" y="4674475"/>
            <a:ext cx="1965434" cy="1"/>
          </a:xfrm>
          <a:prstGeom prst="line">
            <a:avLst/>
          </a:prstGeom>
          <a:ln w="57150"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48AE18B0-B0C0-43C2-BB5A-D16376AE9B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144545"/>
              </p:ext>
            </p:extLst>
          </p:nvPr>
        </p:nvGraphicFramePr>
        <p:xfrm>
          <a:off x="12107917" y="1245477"/>
          <a:ext cx="4414345" cy="7348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0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4E03EB1-2D0B-4DD5-8219-053DDC0E41CE}"/>
              </a:ext>
            </a:extLst>
          </p:cNvPr>
          <p:cNvSpPr/>
          <p:nvPr/>
        </p:nvSpPr>
        <p:spPr>
          <a:xfrm>
            <a:off x="2001795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C5E2BD-63DC-470A-9ACB-5666BEA5A55C}"/>
              </a:ext>
            </a:extLst>
          </p:cNvPr>
          <p:cNvSpPr/>
          <p:nvPr/>
        </p:nvSpPr>
        <p:spPr>
          <a:xfrm>
            <a:off x="2001788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939BE42-B4E9-468E-922D-709F1A3518F7}"/>
              </a:ext>
            </a:extLst>
          </p:cNvPr>
          <p:cNvCxnSpPr>
            <a:cxnSpLocks/>
            <a:stCxn id="4" idx="2"/>
            <a:endCxn id="3" idx="0"/>
          </p:cNvCxnSpPr>
          <p:nvPr/>
        </p:nvCxnSpPr>
        <p:spPr>
          <a:xfrm>
            <a:off x="2990329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15435CD7-2698-4316-9B2F-904978650EBB}"/>
              </a:ext>
            </a:extLst>
          </p:cNvPr>
          <p:cNvSpPr/>
          <p:nvPr/>
        </p:nvSpPr>
        <p:spPr>
          <a:xfrm>
            <a:off x="5049789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0591263-CBDB-43C7-9BA5-FEC9EA3CBA0E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4F70DA9-DD4E-45FA-899F-DA0E8320806C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C5C4A224-D875-4A78-A15C-49BDA016EF00}"/>
              </a:ext>
            </a:extLst>
          </p:cNvPr>
          <p:cNvSpPr/>
          <p:nvPr/>
        </p:nvSpPr>
        <p:spPr>
          <a:xfrm>
            <a:off x="5049788" y="3388890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BAB706D-A4BA-4343-BB35-FA233AD6B0AA}"/>
              </a:ext>
            </a:extLst>
          </p:cNvPr>
          <p:cNvCxnSpPr>
            <a:cxnSpLocks/>
            <a:stCxn id="6" idx="2"/>
            <a:endCxn id="3" idx="0"/>
          </p:cNvCxnSpPr>
          <p:nvPr/>
        </p:nvCxnSpPr>
        <p:spPr>
          <a:xfrm flipH="1">
            <a:off x="2990336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七边形 19">
            <a:extLst>
              <a:ext uri="{FF2B5EF4-FFF2-40B4-BE49-F238E27FC236}">
                <a16:creationId xmlns:a16="http://schemas.microsoft.com/office/drawing/2014/main" id="{2BCF9A82-FD4D-47BC-9D3C-117A97928F37}"/>
              </a:ext>
            </a:extLst>
          </p:cNvPr>
          <p:cNvSpPr/>
          <p:nvPr/>
        </p:nvSpPr>
        <p:spPr>
          <a:xfrm>
            <a:off x="16468" y="4905632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4" name="七边形 43">
            <a:extLst>
              <a:ext uri="{FF2B5EF4-FFF2-40B4-BE49-F238E27FC236}">
                <a16:creationId xmlns:a16="http://schemas.microsoft.com/office/drawing/2014/main" id="{541E418F-9715-4A89-BC4D-097E7A0073D5}"/>
              </a:ext>
            </a:extLst>
          </p:cNvPr>
          <p:cNvSpPr/>
          <p:nvPr/>
        </p:nvSpPr>
        <p:spPr>
          <a:xfrm>
            <a:off x="16468" y="-24713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D1D43E7-532A-453E-870E-8D0E6C109896}"/>
              </a:ext>
            </a:extLst>
          </p:cNvPr>
          <p:cNvSpPr/>
          <p:nvPr/>
        </p:nvSpPr>
        <p:spPr>
          <a:xfrm>
            <a:off x="8760940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8EB18D1-3456-40B5-B94A-53D7A785FB5C}"/>
              </a:ext>
            </a:extLst>
          </p:cNvPr>
          <p:cNvSpPr/>
          <p:nvPr/>
        </p:nvSpPr>
        <p:spPr>
          <a:xfrm>
            <a:off x="8760933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2D12B84-D284-43FA-AB29-A6A6EF93F0C8}"/>
              </a:ext>
            </a:extLst>
          </p:cNvPr>
          <p:cNvCxnSpPr>
            <a:cxnSpLocks/>
            <a:stCxn id="46" idx="2"/>
            <a:endCxn id="45" idx="0"/>
          </p:cNvCxnSpPr>
          <p:nvPr/>
        </p:nvCxnSpPr>
        <p:spPr>
          <a:xfrm>
            <a:off x="9749474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E2A436C9-4CCD-422B-880B-F2C7D2843022}"/>
              </a:ext>
            </a:extLst>
          </p:cNvPr>
          <p:cNvSpPr/>
          <p:nvPr/>
        </p:nvSpPr>
        <p:spPr>
          <a:xfrm>
            <a:off x="11808934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2619CC1-85C8-4FE0-B552-0575ACAF17A3}"/>
              </a:ext>
            </a:extLst>
          </p:cNvPr>
          <p:cNvSpPr/>
          <p:nvPr/>
        </p:nvSpPr>
        <p:spPr>
          <a:xfrm>
            <a:off x="11808933" y="3388890"/>
            <a:ext cx="1977081" cy="9144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705476E2-555A-4ACA-B23F-04C543D5D48F}"/>
              </a:ext>
            </a:extLst>
          </p:cNvPr>
          <p:cNvCxnSpPr>
            <a:cxnSpLocks/>
            <a:stCxn id="48" idx="2"/>
            <a:endCxn id="45" idx="0"/>
          </p:cNvCxnSpPr>
          <p:nvPr/>
        </p:nvCxnSpPr>
        <p:spPr>
          <a:xfrm flipH="1">
            <a:off x="9749481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47E06947-9FB1-491F-B7E6-5F25EADD71F9}"/>
              </a:ext>
            </a:extLst>
          </p:cNvPr>
          <p:cNvSpPr/>
          <p:nvPr/>
        </p:nvSpPr>
        <p:spPr>
          <a:xfrm>
            <a:off x="14856926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52" name="七边形 51">
            <a:extLst>
              <a:ext uri="{FF2B5EF4-FFF2-40B4-BE49-F238E27FC236}">
                <a16:creationId xmlns:a16="http://schemas.microsoft.com/office/drawing/2014/main" id="{70B749FC-8122-4A2F-AE16-72E171275922}"/>
              </a:ext>
            </a:extLst>
          </p:cNvPr>
          <p:cNvSpPr/>
          <p:nvPr/>
        </p:nvSpPr>
        <p:spPr>
          <a:xfrm>
            <a:off x="7747686" y="-66210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1B6E77A2-08C8-4DD5-A3E6-4D1D2F5B6D43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2990329" y="1967863"/>
            <a:ext cx="3048000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1B6CE415-A2F7-492C-931D-DD8BD274979B}"/>
              </a:ext>
            </a:extLst>
          </p:cNvPr>
          <p:cNvCxnSpPr>
            <a:stCxn id="6" idx="2"/>
            <a:endCxn id="9" idx="0"/>
          </p:cNvCxnSpPr>
          <p:nvPr/>
        </p:nvCxnSpPr>
        <p:spPr>
          <a:xfrm flipH="1">
            <a:off x="6038329" y="1967863"/>
            <a:ext cx="1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1C331590-4EC9-4AEC-A0B7-0FDAF0514CE8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 flipH="1">
            <a:off x="12797474" y="1967863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C4106071-4B02-42F6-97C8-CB4F3B9ADCEC}"/>
              </a:ext>
            </a:extLst>
          </p:cNvPr>
          <p:cNvCxnSpPr>
            <a:cxnSpLocks/>
            <a:stCxn id="46" idx="2"/>
            <a:endCxn id="49" idx="0"/>
          </p:cNvCxnSpPr>
          <p:nvPr/>
        </p:nvCxnSpPr>
        <p:spPr>
          <a:xfrm>
            <a:off x="9749474" y="1967863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012FF388-C016-47DF-A345-65B5A39BADF5}"/>
              </a:ext>
            </a:extLst>
          </p:cNvPr>
          <p:cNvCxnSpPr>
            <a:cxnSpLocks/>
            <a:stCxn id="48" idx="2"/>
            <a:endCxn id="51" idx="0"/>
          </p:cNvCxnSpPr>
          <p:nvPr/>
        </p:nvCxnSpPr>
        <p:spPr>
          <a:xfrm>
            <a:off x="12797475" y="1967863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5BE7FEF4-31C0-430A-AF3B-0B4ADEB1A685}"/>
              </a:ext>
            </a:extLst>
          </p:cNvPr>
          <p:cNvCxnSpPr>
            <a:cxnSpLocks/>
            <a:stCxn id="46" idx="2"/>
            <a:endCxn id="51" idx="0"/>
          </p:cNvCxnSpPr>
          <p:nvPr/>
        </p:nvCxnSpPr>
        <p:spPr>
          <a:xfrm>
            <a:off x="9749474" y="1967863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七边形 84">
            <a:extLst>
              <a:ext uri="{FF2B5EF4-FFF2-40B4-BE49-F238E27FC236}">
                <a16:creationId xmlns:a16="http://schemas.microsoft.com/office/drawing/2014/main" id="{60D4FDF5-3C61-44E5-ACB8-A4A819A01056}"/>
              </a:ext>
            </a:extLst>
          </p:cNvPr>
          <p:cNvSpPr/>
          <p:nvPr/>
        </p:nvSpPr>
        <p:spPr>
          <a:xfrm>
            <a:off x="7747686" y="4955059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50E557C-5582-4C24-9373-7235719F9345}"/>
              </a:ext>
            </a:extLst>
          </p:cNvPr>
          <p:cNvSpPr/>
          <p:nvPr/>
        </p:nvSpPr>
        <p:spPr>
          <a:xfrm>
            <a:off x="2001794" y="826962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28A373ED-9CF1-44B7-BE6D-A9CC96E52CED}"/>
              </a:ext>
            </a:extLst>
          </p:cNvPr>
          <p:cNvSpPr/>
          <p:nvPr/>
        </p:nvSpPr>
        <p:spPr>
          <a:xfrm>
            <a:off x="2001787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49EA455F-0691-4108-8B79-ED70B7D368AF}"/>
              </a:ext>
            </a:extLst>
          </p:cNvPr>
          <p:cNvCxnSpPr>
            <a:cxnSpLocks/>
            <a:stCxn id="89" idx="2"/>
            <a:endCxn id="88" idx="0"/>
          </p:cNvCxnSpPr>
          <p:nvPr/>
        </p:nvCxnSpPr>
        <p:spPr>
          <a:xfrm>
            <a:off x="2990328" y="6848598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矩形 90">
            <a:extLst>
              <a:ext uri="{FF2B5EF4-FFF2-40B4-BE49-F238E27FC236}">
                <a16:creationId xmlns:a16="http://schemas.microsoft.com/office/drawing/2014/main" id="{EC3F1BE9-E2F5-4890-86E6-C026E64E6F30}"/>
              </a:ext>
            </a:extLst>
          </p:cNvPr>
          <p:cNvSpPr/>
          <p:nvPr/>
        </p:nvSpPr>
        <p:spPr>
          <a:xfrm>
            <a:off x="5049788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052AF39B-BC37-4BAE-9A37-32F00D5A0557}"/>
              </a:ext>
            </a:extLst>
          </p:cNvPr>
          <p:cNvSpPr/>
          <p:nvPr/>
        </p:nvSpPr>
        <p:spPr>
          <a:xfrm>
            <a:off x="5049787" y="8269625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F17D042B-F562-4988-A764-9F461BD218C3}"/>
              </a:ext>
            </a:extLst>
          </p:cNvPr>
          <p:cNvCxnSpPr>
            <a:cxnSpLocks/>
            <a:stCxn id="91" idx="2"/>
            <a:endCxn id="88" idx="0"/>
          </p:cNvCxnSpPr>
          <p:nvPr/>
        </p:nvCxnSpPr>
        <p:spPr>
          <a:xfrm flipH="1">
            <a:off x="2990335" y="6848598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DC011FE5-37EA-4DCF-A937-638B9767A406}"/>
              </a:ext>
            </a:extLst>
          </p:cNvPr>
          <p:cNvCxnSpPr>
            <a:cxnSpLocks/>
            <a:stCxn id="91" idx="2"/>
            <a:endCxn id="92" idx="0"/>
          </p:cNvCxnSpPr>
          <p:nvPr/>
        </p:nvCxnSpPr>
        <p:spPr>
          <a:xfrm flipH="1">
            <a:off x="6038328" y="6848598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6482F347-ECF2-4449-95B5-3C6EC6EA4FA5}"/>
              </a:ext>
            </a:extLst>
          </p:cNvPr>
          <p:cNvCxnSpPr>
            <a:cxnSpLocks/>
            <a:stCxn id="89" idx="2"/>
            <a:endCxn id="92" idx="0"/>
          </p:cNvCxnSpPr>
          <p:nvPr/>
        </p:nvCxnSpPr>
        <p:spPr>
          <a:xfrm>
            <a:off x="2990328" y="6848598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62626E40-E75D-4CF4-B298-580F464C7052}"/>
              </a:ext>
            </a:extLst>
          </p:cNvPr>
          <p:cNvSpPr/>
          <p:nvPr/>
        </p:nvSpPr>
        <p:spPr>
          <a:xfrm>
            <a:off x="8760940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EAB9D784-08E4-410B-817B-F28EA027560F}"/>
              </a:ext>
            </a:extLst>
          </p:cNvPr>
          <p:cNvSpPr/>
          <p:nvPr/>
        </p:nvSpPr>
        <p:spPr>
          <a:xfrm>
            <a:off x="8760933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3B2A769F-5601-4056-A94A-718AF7088C5D}"/>
              </a:ext>
            </a:extLst>
          </p:cNvPr>
          <p:cNvCxnSpPr>
            <a:cxnSpLocks/>
            <a:stCxn id="97" idx="2"/>
            <a:endCxn id="96" idx="0"/>
          </p:cNvCxnSpPr>
          <p:nvPr/>
        </p:nvCxnSpPr>
        <p:spPr>
          <a:xfrm>
            <a:off x="9749474" y="677961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矩形 98">
            <a:extLst>
              <a:ext uri="{FF2B5EF4-FFF2-40B4-BE49-F238E27FC236}">
                <a16:creationId xmlns:a16="http://schemas.microsoft.com/office/drawing/2014/main" id="{8643857C-7835-4A66-B521-4295C3EB444F}"/>
              </a:ext>
            </a:extLst>
          </p:cNvPr>
          <p:cNvSpPr/>
          <p:nvPr/>
        </p:nvSpPr>
        <p:spPr>
          <a:xfrm>
            <a:off x="11808934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70F3D466-6330-4C21-B992-281403E11E91}"/>
              </a:ext>
            </a:extLst>
          </p:cNvPr>
          <p:cNvSpPr/>
          <p:nvPr/>
        </p:nvSpPr>
        <p:spPr>
          <a:xfrm>
            <a:off x="11808933" y="8200644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B07E6165-698D-4606-A990-9AF1982B1B54}"/>
              </a:ext>
            </a:extLst>
          </p:cNvPr>
          <p:cNvCxnSpPr>
            <a:cxnSpLocks/>
            <a:stCxn id="99" idx="2"/>
            <a:endCxn id="96" idx="0"/>
          </p:cNvCxnSpPr>
          <p:nvPr/>
        </p:nvCxnSpPr>
        <p:spPr>
          <a:xfrm flipH="1">
            <a:off x="9749481" y="677961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>
            <a:extLst>
              <a:ext uri="{FF2B5EF4-FFF2-40B4-BE49-F238E27FC236}">
                <a16:creationId xmlns:a16="http://schemas.microsoft.com/office/drawing/2014/main" id="{D8E296D6-7300-4624-AAE3-640DEBD8D99F}"/>
              </a:ext>
            </a:extLst>
          </p:cNvPr>
          <p:cNvSpPr/>
          <p:nvPr/>
        </p:nvSpPr>
        <p:spPr>
          <a:xfrm>
            <a:off x="14856926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AE156AB7-7E5E-46AB-A11A-1B0ECC1C32E5}"/>
              </a:ext>
            </a:extLst>
          </p:cNvPr>
          <p:cNvCxnSpPr>
            <a:cxnSpLocks/>
            <a:stCxn id="99" idx="2"/>
            <a:endCxn id="100" idx="0"/>
          </p:cNvCxnSpPr>
          <p:nvPr/>
        </p:nvCxnSpPr>
        <p:spPr>
          <a:xfrm flipH="1">
            <a:off x="12797474" y="6779617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31381AE6-BDB4-41A7-84BA-1E642B5F11D6}"/>
              </a:ext>
            </a:extLst>
          </p:cNvPr>
          <p:cNvCxnSpPr>
            <a:cxnSpLocks/>
            <a:stCxn id="97" idx="2"/>
            <a:endCxn id="100" idx="0"/>
          </p:cNvCxnSpPr>
          <p:nvPr/>
        </p:nvCxnSpPr>
        <p:spPr>
          <a:xfrm>
            <a:off x="9749474" y="6779617"/>
            <a:ext cx="3048000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3FCE48D1-2C4B-4350-AD49-C7D103B1C6AF}"/>
              </a:ext>
            </a:extLst>
          </p:cNvPr>
          <p:cNvCxnSpPr>
            <a:cxnSpLocks/>
            <a:stCxn id="99" idx="2"/>
            <a:endCxn id="102" idx="0"/>
          </p:cNvCxnSpPr>
          <p:nvPr/>
        </p:nvCxnSpPr>
        <p:spPr>
          <a:xfrm>
            <a:off x="12797475" y="6779617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CD5EC916-806C-41DA-A455-D7A184EE2FA2}"/>
              </a:ext>
            </a:extLst>
          </p:cNvPr>
          <p:cNvCxnSpPr>
            <a:cxnSpLocks/>
            <a:stCxn id="97" idx="2"/>
            <a:endCxn id="102" idx="0"/>
          </p:cNvCxnSpPr>
          <p:nvPr/>
        </p:nvCxnSpPr>
        <p:spPr>
          <a:xfrm>
            <a:off x="9749474" y="6779617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箭头: 左 106">
            <a:extLst>
              <a:ext uri="{FF2B5EF4-FFF2-40B4-BE49-F238E27FC236}">
                <a16:creationId xmlns:a16="http://schemas.microsoft.com/office/drawing/2014/main" id="{242BE7E3-DF72-420B-A8DE-BCFA51E5193D}"/>
              </a:ext>
            </a:extLst>
          </p:cNvPr>
          <p:cNvSpPr/>
          <p:nvPr/>
        </p:nvSpPr>
        <p:spPr>
          <a:xfrm>
            <a:off x="12855146" y="7016496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25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7" presetClass="emph" presetSubtype="0" repeatCount="3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3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000"/>
                            </p:stCondLst>
                            <p:childTnLst>
                              <p:par>
                                <p:cTn id="156" presetID="27" presetClass="emph" presetSubtype="0" repeatCount="3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8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9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500"/>
                            </p:stCondLst>
                            <p:childTnLst>
                              <p:par>
                                <p:cTn id="16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6" grpId="0" animBg="1"/>
      <p:bldP spid="48" grpId="0" animBg="1"/>
      <p:bldP spid="49" grpId="0" animBg="1"/>
      <p:bldP spid="49" grpId="1" animBg="1"/>
      <p:bldP spid="51" grpId="0" animBg="1"/>
      <p:bldP spid="88" grpId="0" animBg="1"/>
      <p:bldP spid="89" grpId="0" animBg="1"/>
      <p:bldP spid="91" grpId="0" animBg="1"/>
      <p:bldP spid="92" grpId="0" animBg="1"/>
      <p:bldP spid="92" grpId="1" animBg="1"/>
      <p:bldP spid="96" grpId="0" animBg="1"/>
      <p:bldP spid="97" grpId="0" animBg="1"/>
      <p:bldP spid="99" grpId="0" animBg="1"/>
      <p:bldP spid="100" grpId="0" animBg="1"/>
      <p:bldP spid="102" grpId="0" animBg="1"/>
      <p:bldP spid="107" grpId="0" animBg="1"/>
      <p:bldP spid="107" grpId="1" animBg="1"/>
      <p:bldP spid="107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D32B3B-EF3A-470C-B925-C75102139225}"/>
              </a:ext>
            </a:extLst>
          </p:cNvPr>
          <p:cNvSpPr/>
          <p:nvPr/>
        </p:nvSpPr>
        <p:spPr>
          <a:xfrm>
            <a:off x="262759" y="17342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B0C1A2-FEB2-4469-8E1E-78F9A0CE5851}"/>
              </a:ext>
            </a:extLst>
          </p:cNvPr>
          <p:cNvSpPr/>
          <p:nvPr/>
        </p:nvSpPr>
        <p:spPr>
          <a:xfrm>
            <a:off x="1114096" y="567559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A01BFB-A6FE-45DE-95E0-549FB6ED04CD}"/>
              </a:ext>
            </a:extLst>
          </p:cNvPr>
          <p:cNvSpPr/>
          <p:nvPr/>
        </p:nvSpPr>
        <p:spPr>
          <a:xfrm>
            <a:off x="2351689" y="122971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74C496-E4BC-4A42-B35A-39770B68D3CC}"/>
              </a:ext>
            </a:extLst>
          </p:cNvPr>
          <p:cNvSpPr/>
          <p:nvPr/>
        </p:nvSpPr>
        <p:spPr>
          <a:xfrm>
            <a:off x="11406351" y="5856890"/>
            <a:ext cx="5399690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Name Server</a:t>
            </a:r>
            <a:endParaRPr lang="zh-CN" altLang="en-US" sz="3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39FEDDF-FD73-4520-8BA1-8E54EBEA46BC}"/>
              </a:ext>
            </a:extLst>
          </p:cNvPr>
          <p:cNvSpPr/>
          <p:nvPr/>
        </p:nvSpPr>
        <p:spPr>
          <a:xfrm>
            <a:off x="2936327" y="2073168"/>
            <a:ext cx="4876800" cy="20652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200" dirty="0"/>
              <a:t>Service A</a:t>
            </a:r>
            <a:endParaRPr lang="zh-CN" altLang="en-US" sz="32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5116866-3237-42CA-9746-07E74BE0813F}"/>
              </a:ext>
            </a:extLst>
          </p:cNvPr>
          <p:cNvSpPr/>
          <p:nvPr/>
        </p:nvSpPr>
        <p:spPr>
          <a:xfrm>
            <a:off x="5253858" y="3452652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API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C5DD84-20CA-45FC-A820-7C1F0F4B3285}"/>
              </a:ext>
            </a:extLst>
          </p:cNvPr>
          <p:cNvSpPr/>
          <p:nvPr/>
        </p:nvSpPr>
        <p:spPr>
          <a:xfrm>
            <a:off x="7162799" y="5060733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Agent</a:t>
            </a:r>
            <a:endParaRPr lang="zh-CN" altLang="en-US" dirty="0"/>
          </a:p>
        </p:txBody>
      </p:sp>
      <p:sp>
        <p:nvSpPr>
          <p:cNvPr id="10" name="流程图: 多文档 9">
            <a:extLst>
              <a:ext uri="{FF2B5EF4-FFF2-40B4-BE49-F238E27FC236}">
                <a16:creationId xmlns:a16="http://schemas.microsoft.com/office/drawing/2014/main" id="{42BCF5FE-7062-4B2E-8C54-ACEAD47037FA}"/>
              </a:ext>
            </a:extLst>
          </p:cNvPr>
          <p:cNvSpPr/>
          <p:nvPr/>
        </p:nvSpPr>
        <p:spPr>
          <a:xfrm>
            <a:off x="8771723" y="340425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Route </a:t>
            </a:r>
            <a:endParaRPr lang="zh-CN" altLang="en-US" dirty="0"/>
          </a:p>
        </p:txBody>
      </p:sp>
      <p:sp>
        <p:nvSpPr>
          <p:cNvPr id="11" name="流程图: 多文档 10">
            <a:extLst>
              <a:ext uri="{FF2B5EF4-FFF2-40B4-BE49-F238E27FC236}">
                <a16:creationId xmlns:a16="http://schemas.microsoft.com/office/drawing/2014/main" id="{18160A29-5E47-4099-A2E2-1809464589B5}"/>
              </a:ext>
            </a:extLst>
          </p:cNvPr>
          <p:cNvSpPr/>
          <p:nvPr/>
        </p:nvSpPr>
        <p:spPr>
          <a:xfrm>
            <a:off x="4723506" y="480848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 Log 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F431E08-25D1-4A5C-B9DD-3441E91A3ABC}"/>
              </a:ext>
            </a:extLst>
          </p:cNvPr>
          <p:cNvCxnSpPr>
            <a:stCxn id="8" idx="2"/>
            <a:endCxn id="11" idx="0"/>
          </p:cNvCxnSpPr>
          <p:nvPr/>
        </p:nvCxnSpPr>
        <p:spPr>
          <a:xfrm flipH="1">
            <a:off x="5326831" y="4114803"/>
            <a:ext cx="1206662" cy="693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F13230C-F7EE-4F5F-8019-8C3D4DB35CD6}"/>
              </a:ext>
            </a:extLst>
          </p:cNvPr>
          <p:cNvSpPr txBox="1"/>
          <p:nvPr/>
        </p:nvSpPr>
        <p:spPr>
          <a:xfrm>
            <a:off x="5378330" y="42302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1DA8E16-5CE7-4770-9159-2C05B12D800B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7813127" y="3783727"/>
            <a:ext cx="958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2106218-1FD2-4ACC-A422-8F7F8A646BD4}"/>
              </a:ext>
            </a:extLst>
          </p:cNvPr>
          <p:cNvSpPr txBox="1"/>
          <p:nvPr/>
        </p:nvSpPr>
        <p:spPr>
          <a:xfrm>
            <a:off x="8111785" y="342900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EBCD7F2-FFA1-4B6F-A5C7-5DCD43AD219F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8442434" y="4134461"/>
            <a:ext cx="785883" cy="926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EA935D3-FD0E-48EE-B73E-DEC612631291}"/>
              </a:ext>
            </a:extLst>
          </p:cNvPr>
          <p:cNvSpPr txBox="1"/>
          <p:nvPr/>
        </p:nvSpPr>
        <p:spPr>
          <a:xfrm>
            <a:off x="8277399" y="4309666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178E21A-D8B2-4815-8699-707AF83013E9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5784210" y="5187957"/>
            <a:ext cx="1378589" cy="203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8565CC4-86A5-4562-86A7-9A7EAAB0C564}"/>
              </a:ext>
            </a:extLst>
          </p:cNvPr>
          <p:cNvSpPr txBox="1"/>
          <p:nvPr/>
        </p:nvSpPr>
        <p:spPr>
          <a:xfrm>
            <a:off x="6396625" y="486313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C179869F-4B57-4722-AA9B-029FD9C80AE9}"/>
              </a:ext>
            </a:extLst>
          </p:cNvPr>
          <p:cNvCxnSpPr>
            <a:stCxn id="9" idx="2"/>
            <a:endCxn id="6" idx="1"/>
          </p:cNvCxnSpPr>
          <p:nvPr/>
        </p:nvCxnSpPr>
        <p:spPr>
          <a:xfrm rot="16200000" flipH="1">
            <a:off x="9039553" y="5125764"/>
            <a:ext cx="1769679" cy="29639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4A9D191-22F4-4A1E-BDBB-428D3F3080B8}"/>
              </a:ext>
            </a:extLst>
          </p:cNvPr>
          <p:cNvSpPr txBox="1"/>
          <p:nvPr/>
        </p:nvSpPr>
        <p:spPr>
          <a:xfrm>
            <a:off x="9622758" y="7169396"/>
            <a:ext cx="1343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GetRoute</a:t>
            </a:r>
          </a:p>
          <a:p>
            <a:r>
              <a:rPr lang="en-US" altLang="zh-CN" dirty="0"/>
              <a:t>ReportLog</a:t>
            </a:r>
            <a:endParaRPr lang="zh-CN" altLang="en-US" dirty="0"/>
          </a:p>
        </p:txBody>
      </p:sp>
      <p:sp>
        <p:nvSpPr>
          <p:cNvPr id="28" name="流程图: 磁盘 27">
            <a:extLst>
              <a:ext uri="{FF2B5EF4-FFF2-40B4-BE49-F238E27FC236}">
                <a16:creationId xmlns:a16="http://schemas.microsoft.com/office/drawing/2014/main" id="{624E0110-05F1-4C51-B49B-94314DAFF99A}"/>
              </a:ext>
            </a:extLst>
          </p:cNvPr>
          <p:cNvSpPr/>
          <p:nvPr/>
        </p:nvSpPr>
        <p:spPr>
          <a:xfrm>
            <a:off x="13073554" y="7652456"/>
            <a:ext cx="2065283" cy="1155995"/>
          </a:xfrm>
          <a:prstGeom prst="flowChartMagneticDisk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db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BED976E-DFF8-4248-925C-1E3E558F28B2}"/>
              </a:ext>
            </a:extLst>
          </p:cNvPr>
          <p:cNvSpPr/>
          <p:nvPr/>
        </p:nvSpPr>
        <p:spPr>
          <a:xfrm>
            <a:off x="11878423" y="7492563"/>
            <a:ext cx="630621" cy="131588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388C07B-A514-463E-945A-48A5B4A3FB1E}"/>
              </a:ext>
            </a:extLst>
          </p:cNvPr>
          <p:cNvSpPr/>
          <p:nvPr/>
        </p:nvSpPr>
        <p:spPr>
          <a:xfrm>
            <a:off x="11889827" y="6684579"/>
            <a:ext cx="3824032" cy="646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B3D46D2-7FEB-44A9-9927-173C32792D5B}"/>
              </a:ext>
            </a:extLst>
          </p:cNvPr>
          <p:cNvSpPr/>
          <p:nvPr/>
        </p:nvSpPr>
        <p:spPr>
          <a:xfrm>
            <a:off x="15934996" y="6684579"/>
            <a:ext cx="658684" cy="21238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dirty="0"/>
              <a:t>Config  service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3BC315-06CB-4C10-9BB8-AB098D57DB37}"/>
              </a:ext>
            </a:extLst>
          </p:cNvPr>
          <p:cNvSpPr/>
          <p:nvPr/>
        </p:nvSpPr>
        <p:spPr>
          <a:xfrm>
            <a:off x="11295992" y="289653"/>
            <a:ext cx="53996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弱中心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Weak center</a:t>
            </a:r>
          </a:p>
          <a:p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负载均衡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Load balancing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就近路由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Near route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自动恢复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Automatic recovery</a:t>
            </a:r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E14CCEE-2832-4AAA-A0C4-5EE8EA455D5B}"/>
              </a:ext>
            </a:extLst>
          </p:cNvPr>
          <p:cNvSpPr/>
          <p:nvPr/>
        </p:nvSpPr>
        <p:spPr>
          <a:xfrm>
            <a:off x="110359" y="6117023"/>
            <a:ext cx="800142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 Service API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高性能，低消耗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High performance, low consumption</a:t>
            </a:r>
          </a:p>
          <a:p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</a:t>
            </a:r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Service AGENT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离线服务保障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Offline service guarantee</a:t>
            </a:r>
            <a:endParaRPr lang="zh-CN" altLang="en-US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278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08C3E2C4-21EC-4F49-B228-DE30D2D6EC9D}"/>
              </a:ext>
            </a:extLst>
          </p:cNvPr>
          <p:cNvGrpSpPr/>
          <p:nvPr/>
        </p:nvGrpSpPr>
        <p:grpSpPr>
          <a:xfrm>
            <a:off x="154305" y="1385338"/>
            <a:ext cx="7543280" cy="6313349"/>
            <a:chOff x="154305" y="1385338"/>
            <a:chExt cx="7543280" cy="631334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5BBEECE-0FCB-44F1-BB35-CF1EC9901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305" y="2257250"/>
              <a:ext cx="7543280" cy="544143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78813C4-CF74-47A6-84D4-C73F4442B0DC}"/>
                </a:ext>
              </a:extLst>
            </p:cNvPr>
            <p:cNvSpPr txBox="1"/>
            <p:nvPr/>
          </p:nvSpPr>
          <p:spPr>
            <a:xfrm>
              <a:off x="2514340" y="1385338"/>
              <a:ext cx="28232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名字服务管理门户</a:t>
              </a:r>
              <a:endParaRPr lang="en-US" altLang="zh-CN" dirty="0"/>
            </a:p>
            <a:p>
              <a:pPr algn="ctr"/>
              <a:r>
                <a:rPr lang="en-US" altLang="zh-CN" dirty="0"/>
                <a:t>NS management portal</a:t>
              </a:r>
              <a:endParaRPr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BF7DD07-4802-44AA-ADB6-B707F2E542FC}"/>
              </a:ext>
            </a:extLst>
          </p:cNvPr>
          <p:cNvGrpSpPr/>
          <p:nvPr/>
        </p:nvGrpSpPr>
        <p:grpSpPr>
          <a:xfrm>
            <a:off x="7912613" y="1385337"/>
            <a:ext cx="9001882" cy="6313350"/>
            <a:chOff x="7912613" y="1385337"/>
            <a:chExt cx="9001882" cy="631335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E781BD3-1CAD-4A32-A02F-BE38A7690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12613" y="2257251"/>
              <a:ext cx="9001882" cy="544143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91D6E69-C0D8-4076-8AF7-6007978279EF}"/>
                </a:ext>
              </a:extLst>
            </p:cNvPr>
            <p:cNvSpPr txBox="1"/>
            <p:nvPr/>
          </p:nvSpPr>
          <p:spPr>
            <a:xfrm>
              <a:off x="11268048" y="1385337"/>
              <a:ext cx="22910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名字服务运行流程</a:t>
              </a:r>
              <a:endParaRPr lang="en-US" altLang="zh-CN" dirty="0"/>
            </a:p>
            <a:p>
              <a:pPr algn="ctr"/>
              <a:r>
                <a:rPr lang="en-US" altLang="zh-CN" dirty="0"/>
                <a:t>NS running process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5717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76505D-5804-4624-87EA-C508671D4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8" y="204949"/>
            <a:ext cx="16673355" cy="17381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4C5A468-7FCF-4675-8D29-3A500839B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7" y="2488159"/>
            <a:ext cx="16685413" cy="5940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C5E7B56-310D-45F8-B1DB-65362F08C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57" y="2488159"/>
            <a:ext cx="16748116" cy="60882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50AB2A-2234-46F5-9F28-9E067A54A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557" y="2488159"/>
            <a:ext cx="16663686" cy="61629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953A80-ECD8-4A22-89E9-D641F7BBC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57" y="2488159"/>
            <a:ext cx="16612342" cy="61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58B004-37F3-41A2-AEA5-6C8033B6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3919537"/>
            <a:ext cx="1800225" cy="176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176416-3536-4DB5-96BD-F49CD26A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77D1CC-F912-4147-BD7A-FC2B3F8BC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30" y="3176482"/>
            <a:ext cx="2808973" cy="324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7AA6E6-A0A3-41B8-9D06-238691855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25296" y="3198716"/>
            <a:ext cx="3113774" cy="32037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B42296E-818F-46F8-B111-CF9C3F99A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075" y="124739"/>
            <a:ext cx="2126648" cy="2218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9A1024-E143-4838-B9B9-FC528607A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7308" y="7299797"/>
            <a:ext cx="1974184" cy="21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FF6B16-3A58-4BF8-8B9B-F1526EDC59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43772"/>
              </p:ext>
            </p:extLst>
          </p:nvPr>
        </p:nvGraphicFramePr>
        <p:xfrm>
          <a:off x="2844800" y="259492"/>
          <a:ext cx="11379200" cy="9082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88C5EBED-998A-45E8-9C75-490FF206050C}"/>
              </a:ext>
            </a:extLst>
          </p:cNvPr>
          <p:cNvSpPr txBox="1"/>
          <p:nvPr/>
        </p:nvSpPr>
        <p:spPr>
          <a:xfrm>
            <a:off x="13145984" y="1793174"/>
            <a:ext cx="368883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设定贡献评价、奖励分配的规则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用区块链技术来固化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建立演进机制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构建基于</a:t>
            </a:r>
            <a:r>
              <a:rPr lang="en-US" altLang="zh-CN" dirty="0"/>
              <a:t>cloud</a:t>
            </a:r>
            <a:r>
              <a:rPr lang="zh-CN" altLang="en-US" dirty="0"/>
              <a:t>之上的服务体系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使用自动化部署与维护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借助</a:t>
            </a:r>
            <a:r>
              <a:rPr lang="en-US" altLang="zh-CN" dirty="0"/>
              <a:t>AI</a:t>
            </a:r>
            <a:r>
              <a:rPr lang="zh-CN" altLang="en-US" dirty="0"/>
              <a:t>和</a:t>
            </a:r>
            <a:r>
              <a:rPr lang="en-US" altLang="zh-CN" dirty="0"/>
              <a:t>DL</a:t>
            </a:r>
            <a:r>
              <a:rPr lang="zh-CN" altLang="en-US" dirty="0"/>
              <a:t>实现采购以及能量补充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持续演进优化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实现数据永存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……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8F1160-7DFD-46BE-962A-F743962347C2}"/>
              </a:ext>
            </a:extLst>
          </p:cNvPr>
          <p:cNvSpPr txBox="1"/>
          <p:nvPr/>
        </p:nvSpPr>
        <p:spPr>
          <a:xfrm>
            <a:off x="1426609" y="1793173"/>
            <a:ext cx="226222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/>
              <a:t>IOT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Devops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工作、学习习惯培养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通用业务组件服务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价值分配管理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O2O</a:t>
            </a:r>
            <a:r>
              <a:rPr lang="zh-CN" altLang="en-US" dirty="0"/>
              <a:t>营销管理系统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工单与办公作业系统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回收宝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……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341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A42FAA-EEB8-4754-ADB3-BABC7F2E3E80}"/>
              </a:ext>
            </a:extLst>
          </p:cNvPr>
          <p:cNvGrpSpPr/>
          <p:nvPr/>
        </p:nvGrpSpPr>
        <p:grpSpPr>
          <a:xfrm>
            <a:off x="6916438" y="721209"/>
            <a:ext cx="2972289" cy="3688807"/>
            <a:chOff x="7026797" y="2969"/>
            <a:chExt cx="2972289" cy="3688807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1F22810-5013-43D9-B541-3DFAB7A9A521}"/>
                </a:ext>
              </a:extLst>
            </p:cNvPr>
            <p:cNvSpPr/>
            <p:nvPr/>
          </p:nvSpPr>
          <p:spPr>
            <a:xfrm>
              <a:off x="7026797" y="2122116"/>
              <a:ext cx="297228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800" dirty="0"/>
                <a:t>不朽</a:t>
              </a:r>
              <a:endParaRPr lang="en-US" altLang="zh-CN" sz="4800" dirty="0"/>
            </a:p>
            <a:p>
              <a:pPr algn="ctr"/>
              <a:r>
                <a:rPr lang="en-US" altLang="zh-CN" sz="4800" dirty="0"/>
                <a:t>immortal</a:t>
              </a:r>
              <a:r>
                <a:rPr lang="zh-CN" altLang="en-US" sz="4800" dirty="0"/>
                <a:t> 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1D1075-0CDE-4E52-A96B-D7F779460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3B57506-F8A3-4BD3-A681-A49005A255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8508642"/>
              </p:ext>
            </p:extLst>
          </p:nvPr>
        </p:nvGraphicFramePr>
        <p:xfrm>
          <a:off x="970253" y="4800600"/>
          <a:ext cx="15128291" cy="2367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256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390524" cy="3780071"/>
            <a:chOff x="1449945" y="3780727"/>
            <a:chExt cx="12390524" cy="378007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12618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看得见</a:t>
              </a:r>
              <a:endParaRPr lang="en-US" altLang="zh-CN" sz="2800" dirty="0"/>
            </a:p>
            <a:p>
              <a:r>
                <a:rPr lang="en-US" altLang="zh-CN" sz="2800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072333" y="6175803"/>
              <a:ext cx="299473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想得出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Understandable</a:t>
              </a:r>
            </a:p>
            <a:p>
              <a:pPr algn="ctr"/>
              <a:endParaRPr lang="zh-CN" altLang="en-US" sz="28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1761053" y="6175803"/>
              <a:ext cx="2079416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做得到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Resolvable</a:t>
              </a:r>
            </a:p>
            <a:p>
              <a:pPr algn="ctr"/>
              <a:endParaRPr lang="zh-CN" altLang="en-US" sz="2800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3073254"/>
            <a:chOff x="7315352" y="2969"/>
            <a:chExt cx="2438095" cy="307325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607083" y="2122116"/>
              <a:ext cx="181171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800" dirty="0"/>
                <a:t>不朽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immortal</a:t>
              </a:r>
              <a:r>
                <a:rPr lang="zh-CN" altLang="en-US" sz="2800" dirty="0"/>
                <a:t>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2953</Words>
  <Application>Microsoft Office PowerPoint</Application>
  <PresentationFormat>自定义</PresentationFormat>
  <Paragraphs>1184</Paragraphs>
  <Slides>38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等线</vt:lpstr>
      <vt:lpstr>宋体</vt:lpstr>
      <vt:lpstr>Arial</vt:lpstr>
      <vt:lpstr>Arial Black</vt:lpstr>
      <vt:lpstr>Calibri</vt:lpstr>
      <vt:lpstr>Century Gothic</vt:lpstr>
      <vt:lpstr>Times New Roman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gaoy</cp:lastModifiedBy>
  <cp:revision>40</cp:revision>
  <dcterms:created xsi:type="dcterms:W3CDTF">2018-11-23T17:26:06Z</dcterms:created>
  <dcterms:modified xsi:type="dcterms:W3CDTF">2018-11-24T06:44:13Z</dcterms:modified>
</cp:coreProperties>
</file>